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405" r:id="rId3"/>
    <p:sldId id="366" r:id="rId4"/>
    <p:sldId id="373" r:id="rId5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zaki ryo" initials="nr" lastIdx="1" clrIdx="0">
    <p:extLst>
      <p:ext uri="{19B8F6BF-5375-455C-9EA6-DF929625EA0E}">
        <p15:presenceInfo xmlns:p15="http://schemas.microsoft.com/office/powerpoint/2012/main" userId="392c27c9e49268a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FFEF"/>
    <a:srgbClr val="3399FF"/>
    <a:srgbClr val="9966FF"/>
    <a:srgbClr val="0000FF"/>
    <a:srgbClr val="FFCCCC"/>
    <a:srgbClr val="E7F1FA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86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098" y="96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5030"/>
          </a:xfrm>
          <a:prstGeom prst="rect">
            <a:avLst/>
          </a:prstGeom>
        </p:spPr>
        <p:txBody>
          <a:bodyPr vert="horz" lIns="91051" tIns="45526" rIns="91051" bIns="45526" rtlCol="0"/>
          <a:lstStyle>
            <a:lvl1pPr algn="r">
              <a:defRPr sz="1200"/>
            </a:lvl1pPr>
          </a:lstStyle>
          <a:p>
            <a:fld id="{539D8877-6569-4601-A5D3-72C3670B8196}" type="datetimeFigureOut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1231900"/>
            <a:ext cx="592296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1" tIns="45526" rIns="91051" bIns="455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051" tIns="45526" rIns="91051" bIns="455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8"/>
            <a:ext cx="2918830" cy="495029"/>
          </a:xfrm>
          <a:prstGeom prst="rect">
            <a:avLst/>
          </a:prstGeom>
        </p:spPr>
        <p:txBody>
          <a:bodyPr vert="horz" lIns="91051" tIns="45526" rIns="91051" bIns="45526" rtlCol="0" anchor="b"/>
          <a:lstStyle>
            <a:lvl1pPr algn="r">
              <a:defRPr sz="1200"/>
            </a:lvl1pPr>
          </a:lstStyle>
          <a:p>
            <a:fld id="{5B5D0C45-6DCD-4D47-967D-53E5F83E1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180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D0C45-6DCD-4D47-967D-53E5F83E154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104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FDB8-7F7F-4C94-A4CF-B1A3571650C5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04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8E54B-2316-46CF-BAF6-AD9ECB1795E2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5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791F-F478-4EBE-B9B2-31A569F6089F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14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D436-5242-4F02-B8E0-57A7DD7F1762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7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5D2B1-24F9-45D6-895D-BDCEE28D6835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3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0839-0245-470E-8B2E-E0EB6220AE6B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9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4BAC-0399-4DB1-910A-CC8E79B5BC8B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51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8147D-130D-4417-AC9D-867A3602327B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81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EC72D-71DC-4E79-8F54-02590A93B83A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93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8641D0D-EBF4-455C-A33F-0D47DAEBBAB6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97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6EF6-FBB2-410B-9895-1C64563D4977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69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A55B2A1-8CB7-40D2-8210-863C877945A7}" type="datetime1">
              <a:rPr kumimoji="1" lang="ja-JP" altLang="en-US" smtClean="0"/>
              <a:t>2024/1/5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TOMAS ENGINEERING (THAILAND) Co., Ltd. 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9C34D28-DE79-4B28-8B5E-B753BBC8727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1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A84EAA-6BE9-41CE-AE2F-FB1FCB46F4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6676" y="3204308"/>
            <a:ext cx="10855569" cy="1120804"/>
          </a:xfrm>
        </p:spPr>
        <p:txBody>
          <a:bodyPr>
            <a:noAutofit/>
          </a:bodyPr>
          <a:lstStyle/>
          <a:p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Poka-yoke interlock system for ASAHIKASEI</a:t>
            </a:r>
            <a:b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altLang="ja-JP" sz="3200" i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Made for ASAHIKASEI PLASTICS (THAILAND) CO.,LTD.</a:t>
            </a:r>
            <a:endParaRPr kumimoji="1" lang="ja-JP" altLang="en-US" sz="3600" i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77C167-3C0C-4EF2-A67F-55EBA3BF8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421179"/>
          </a:xfrm>
        </p:spPr>
        <p:txBody>
          <a:bodyPr/>
          <a:lstStyle/>
          <a:p>
            <a:r>
              <a:rPr lang="en-US" altLang="ja-JP" dirty="0"/>
              <a:t>TOMAS TECH Co., Ltd.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F45C039-71CD-41CD-859E-F36171F0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3">
            <a:extLst>
              <a:ext uri="{FF2B5EF4-FFF2-40B4-BE49-F238E27FC236}">
                <a16:creationId xmlns:a16="http://schemas.microsoft.com/office/drawing/2014/main" id="{36A57B5D-EC14-4EFF-B254-E2260906D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2030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0" y="78104"/>
            <a:ext cx="11822549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Wiring scope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66EFD-BB39-5C4A-5609-5A56E82FF36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7276" y="1053169"/>
            <a:ext cx="9425233" cy="4925995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7B3D7FAC-CD5E-1F3F-1D6B-AE624DEAED3C}"/>
              </a:ext>
            </a:extLst>
          </p:cNvPr>
          <p:cNvSpPr/>
          <p:nvPr/>
        </p:nvSpPr>
        <p:spPr>
          <a:xfrm>
            <a:off x="6070864" y="2080237"/>
            <a:ext cx="139135" cy="139135"/>
          </a:xfrm>
          <a:prstGeom prst="ellipse">
            <a:avLst/>
          </a:prstGeom>
          <a:solidFill>
            <a:srgbClr val="3399FF"/>
          </a:solidFill>
          <a:ln w="381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56EBA2B-E0B6-6A05-C5B6-14F15F217182}"/>
              </a:ext>
            </a:extLst>
          </p:cNvPr>
          <p:cNvSpPr/>
          <p:nvPr/>
        </p:nvSpPr>
        <p:spPr>
          <a:xfrm>
            <a:off x="7801906" y="3573701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EDE942-0DE4-F0DF-A665-941004554275}"/>
              </a:ext>
            </a:extLst>
          </p:cNvPr>
          <p:cNvSpPr/>
          <p:nvPr/>
        </p:nvSpPr>
        <p:spPr>
          <a:xfrm>
            <a:off x="4702016" y="3573701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AEDDBD64-241B-5E73-35F3-C93369B884F0}"/>
              </a:ext>
            </a:extLst>
          </p:cNvPr>
          <p:cNvSpPr/>
          <p:nvPr/>
        </p:nvSpPr>
        <p:spPr>
          <a:xfrm>
            <a:off x="6362291" y="1960927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C98A28E-E63C-C2B3-9A93-C3BE7158266D}"/>
              </a:ext>
            </a:extLst>
          </p:cNvPr>
          <p:cNvSpPr/>
          <p:nvPr/>
        </p:nvSpPr>
        <p:spPr>
          <a:xfrm>
            <a:off x="6640513" y="1966044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A80E1CF-F492-1C47-3B6E-E6232936E7E0}"/>
              </a:ext>
            </a:extLst>
          </p:cNvPr>
          <p:cNvSpPr/>
          <p:nvPr/>
        </p:nvSpPr>
        <p:spPr>
          <a:xfrm>
            <a:off x="6905367" y="1960927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D861C02-4C94-979D-0ACA-D99F541844E0}"/>
              </a:ext>
            </a:extLst>
          </p:cNvPr>
          <p:cNvSpPr/>
          <p:nvPr/>
        </p:nvSpPr>
        <p:spPr>
          <a:xfrm>
            <a:off x="6272859" y="1816347"/>
            <a:ext cx="898260" cy="79211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47A4F87-FD28-C1C5-BDA2-65B7C1A11E63}"/>
              </a:ext>
            </a:extLst>
          </p:cNvPr>
          <p:cNvSpPr/>
          <p:nvPr/>
        </p:nvSpPr>
        <p:spPr>
          <a:xfrm>
            <a:off x="3979143" y="3049875"/>
            <a:ext cx="5003800" cy="79211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FA4D90E-3B61-14C3-A6DE-6AC923ABA1B9}"/>
              </a:ext>
            </a:extLst>
          </p:cNvPr>
          <p:cNvSpPr/>
          <p:nvPr/>
        </p:nvSpPr>
        <p:spPr>
          <a:xfrm>
            <a:off x="3179043" y="3821784"/>
            <a:ext cx="747712" cy="79211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027" name="Rectangle 1026">
            <a:extLst>
              <a:ext uri="{FF2B5EF4-FFF2-40B4-BE49-F238E27FC236}">
                <a16:creationId xmlns:a16="http://schemas.microsoft.com/office/drawing/2014/main" id="{D94BF20E-2D15-4560-65E9-EDA8DD56FD86}"/>
              </a:ext>
            </a:extLst>
          </p:cNvPr>
          <p:cNvSpPr/>
          <p:nvPr/>
        </p:nvSpPr>
        <p:spPr>
          <a:xfrm>
            <a:off x="6150233" y="1720327"/>
            <a:ext cx="1054908" cy="16193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sz="1000" dirty="0">
                <a:solidFill>
                  <a:schemeClr val="tx1"/>
                </a:solidFill>
              </a:rPr>
              <a:t>Zone 1</a:t>
            </a:r>
          </a:p>
        </p:txBody>
      </p:sp>
      <p:sp>
        <p:nvSpPr>
          <p:cNvPr id="1030" name="Rectangle 1029">
            <a:extLst>
              <a:ext uri="{FF2B5EF4-FFF2-40B4-BE49-F238E27FC236}">
                <a16:creationId xmlns:a16="http://schemas.microsoft.com/office/drawing/2014/main" id="{6DE7EF2F-9177-C668-D557-5F71E5075094}"/>
              </a:ext>
            </a:extLst>
          </p:cNvPr>
          <p:cNvSpPr/>
          <p:nvPr/>
        </p:nvSpPr>
        <p:spPr>
          <a:xfrm>
            <a:off x="6304289" y="3589459"/>
            <a:ext cx="1054908" cy="16193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sz="1000" dirty="0">
                <a:solidFill>
                  <a:schemeClr val="tx1"/>
                </a:solidFill>
              </a:rPr>
              <a:t>Zone 2</a:t>
            </a:r>
          </a:p>
        </p:txBody>
      </p:sp>
      <p:sp>
        <p:nvSpPr>
          <p:cNvPr id="1031" name="Rectangle 1030">
            <a:extLst>
              <a:ext uri="{FF2B5EF4-FFF2-40B4-BE49-F238E27FC236}">
                <a16:creationId xmlns:a16="http://schemas.microsoft.com/office/drawing/2014/main" id="{3278E9ED-4718-7046-F493-66D12B828F33}"/>
              </a:ext>
            </a:extLst>
          </p:cNvPr>
          <p:cNvSpPr/>
          <p:nvPr/>
        </p:nvSpPr>
        <p:spPr>
          <a:xfrm>
            <a:off x="3032430" y="4494860"/>
            <a:ext cx="1054908" cy="16193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sz="1000" dirty="0">
                <a:solidFill>
                  <a:schemeClr val="tx1"/>
                </a:solidFill>
              </a:rPr>
              <a:t>Zone 3</a:t>
            </a:r>
          </a:p>
        </p:txBody>
      </p:sp>
      <p:sp>
        <p:nvSpPr>
          <p:cNvPr id="1032" name="Rectangle 1031">
            <a:extLst>
              <a:ext uri="{FF2B5EF4-FFF2-40B4-BE49-F238E27FC236}">
                <a16:creationId xmlns:a16="http://schemas.microsoft.com/office/drawing/2014/main" id="{1D6B28C9-96E0-D3E7-8F4B-8DAE2593865D}"/>
              </a:ext>
            </a:extLst>
          </p:cNvPr>
          <p:cNvSpPr/>
          <p:nvPr/>
        </p:nvSpPr>
        <p:spPr>
          <a:xfrm>
            <a:off x="4936457" y="2050173"/>
            <a:ext cx="1054908" cy="161930"/>
          </a:xfrm>
          <a:prstGeom prst="rect">
            <a:avLst/>
          </a:prstGeom>
          <a:solidFill>
            <a:srgbClr val="FFFF00"/>
          </a:solidFill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sz="1000" dirty="0">
                <a:solidFill>
                  <a:schemeClr val="tx1"/>
                </a:solidFill>
              </a:rPr>
              <a:t>Master box</a:t>
            </a:r>
          </a:p>
        </p:txBody>
      </p:sp>
      <p:sp>
        <p:nvSpPr>
          <p:cNvPr id="1161" name="Rectangle 1160">
            <a:extLst>
              <a:ext uri="{FF2B5EF4-FFF2-40B4-BE49-F238E27FC236}">
                <a16:creationId xmlns:a16="http://schemas.microsoft.com/office/drawing/2014/main" id="{D36381CE-8A58-641F-5903-B11F6E676BC1}"/>
              </a:ext>
            </a:extLst>
          </p:cNvPr>
          <p:cNvSpPr/>
          <p:nvPr/>
        </p:nvSpPr>
        <p:spPr>
          <a:xfrm>
            <a:off x="9031703" y="1137537"/>
            <a:ext cx="3049186" cy="514994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sz="1200" b="1" u="sng" dirty="0">
                <a:solidFill>
                  <a:schemeClr val="tx1"/>
                </a:solidFill>
              </a:rPr>
              <a:t>Scope of work</a:t>
            </a:r>
          </a:p>
          <a:p>
            <a:r>
              <a:rPr kumimoji="1" lang="en-US" sz="1200" b="1" dirty="0">
                <a:solidFill>
                  <a:schemeClr val="tx1"/>
                </a:solidFill>
              </a:rPr>
              <a:t>Master box</a:t>
            </a:r>
          </a:p>
          <a:p>
            <a:r>
              <a:rPr kumimoji="1" lang="en-US" sz="1200" dirty="0">
                <a:solidFill>
                  <a:schemeClr val="tx1"/>
                </a:solidFill>
              </a:rPr>
              <a:t>- Installation master box 1 unit</a:t>
            </a:r>
          </a:p>
          <a:p>
            <a:r>
              <a:rPr kumimoji="1" lang="en-US" sz="1200" dirty="0">
                <a:solidFill>
                  <a:schemeClr val="tx1"/>
                </a:solidFill>
              </a:rPr>
              <a:t>- Installation Rack HUB 1 unit</a:t>
            </a:r>
          </a:p>
          <a:p>
            <a:r>
              <a:rPr kumimoji="1" lang="en-US" sz="1200" dirty="0">
                <a:solidFill>
                  <a:schemeClr val="tx1"/>
                </a:solidFill>
              </a:rPr>
              <a:t>- Wiring Lan from HUB to Slave Box 5 Point and to Access</a:t>
            </a:r>
            <a:r>
              <a:rPr kumimoji="1" lang="th-TH" sz="1200" dirty="0">
                <a:solidFill>
                  <a:schemeClr val="tx1"/>
                </a:solidFill>
              </a:rPr>
              <a:t> </a:t>
            </a:r>
            <a:r>
              <a:rPr kumimoji="1" lang="en-US" sz="1200" dirty="0">
                <a:solidFill>
                  <a:schemeClr val="tx1"/>
                </a:solidFill>
              </a:rPr>
              <a:t>point 5 Point</a:t>
            </a:r>
          </a:p>
          <a:p>
            <a:r>
              <a:rPr kumimoji="1" lang="en-US" sz="1200" dirty="0">
                <a:solidFill>
                  <a:schemeClr val="tx1"/>
                </a:solidFill>
              </a:rPr>
              <a:t>- Wiring Power AC220V cable to HUB</a:t>
            </a:r>
          </a:p>
          <a:p>
            <a:r>
              <a:rPr kumimoji="1" lang="en-US" sz="1200" dirty="0">
                <a:solidFill>
                  <a:schemeClr val="tx1"/>
                </a:solidFill>
              </a:rPr>
              <a:t>- Wiring Power AC220V cable from Master box to Slave Box 5 Point and to Access</a:t>
            </a:r>
            <a:r>
              <a:rPr kumimoji="1" lang="th-TH" sz="1200" dirty="0">
                <a:solidFill>
                  <a:schemeClr val="tx1"/>
                </a:solidFill>
              </a:rPr>
              <a:t> </a:t>
            </a:r>
            <a:r>
              <a:rPr kumimoji="1" lang="en-US" sz="1200" dirty="0">
                <a:solidFill>
                  <a:schemeClr val="tx1"/>
                </a:solidFill>
              </a:rPr>
              <a:t>point 5 Point</a:t>
            </a:r>
          </a:p>
          <a:p>
            <a:r>
              <a:rPr kumimoji="1" lang="en-US" sz="1200" b="1" dirty="0">
                <a:solidFill>
                  <a:schemeClr val="tx1"/>
                </a:solidFill>
              </a:rPr>
              <a:t>Zone 1</a:t>
            </a:r>
          </a:p>
          <a:p>
            <a:r>
              <a:rPr kumimoji="1" lang="en-US" sz="1200" dirty="0">
                <a:solidFill>
                  <a:schemeClr val="tx1"/>
                </a:solidFill>
              </a:rPr>
              <a:t>- Installation slave box 3 unit</a:t>
            </a:r>
            <a:endParaRPr kumimoji="1" lang="th-TH" sz="1200" dirty="0">
              <a:solidFill>
                <a:schemeClr val="tx1"/>
              </a:solidFill>
            </a:endParaRPr>
          </a:p>
          <a:p>
            <a:r>
              <a:rPr kumimoji="1" lang="en-US" sz="1200" dirty="0">
                <a:solidFill>
                  <a:schemeClr val="tx1"/>
                </a:solidFill>
              </a:rPr>
              <a:t>- Wiring I/O Cable 10 Core x 0.5 from slave box to Junction box 3 Point</a:t>
            </a:r>
          </a:p>
          <a:p>
            <a:r>
              <a:rPr kumimoji="1" lang="en-US" sz="1200" b="1" dirty="0">
                <a:solidFill>
                  <a:schemeClr val="tx1"/>
                </a:solidFill>
              </a:rPr>
              <a:t>Zone 2</a:t>
            </a:r>
          </a:p>
          <a:p>
            <a:r>
              <a:rPr kumimoji="1" lang="en-US" sz="1200" dirty="0">
                <a:solidFill>
                  <a:schemeClr val="tx1"/>
                </a:solidFill>
              </a:rPr>
              <a:t>- Installation slave box 10 unit</a:t>
            </a:r>
            <a:endParaRPr kumimoji="1" lang="th-TH" sz="1200" dirty="0">
              <a:solidFill>
                <a:schemeClr val="tx1"/>
              </a:solidFill>
            </a:endParaRPr>
          </a:p>
          <a:p>
            <a:r>
              <a:rPr kumimoji="1" lang="en-US" sz="1200" dirty="0">
                <a:solidFill>
                  <a:schemeClr val="tx1"/>
                </a:solidFill>
              </a:rPr>
              <a:t>- Wiring I/O Cable 10 Core x 0.5 from slave box to Junction box 10 Point</a:t>
            </a:r>
          </a:p>
          <a:p>
            <a:r>
              <a:rPr kumimoji="1" lang="en-US" sz="1200" b="1" dirty="0">
                <a:solidFill>
                  <a:schemeClr val="tx1"/>
                </a:solidFill>
              </a:rPr>
              <a:t>Zone 3</a:t>
            </a:r>
          </a:p>
          <a:p>
            <a:r>
              <a:rPr kumimoji="1" lang="en-US" sz="1200" dirty="0">
                <a:solidFill>
                  <a:schemeClr val="tx1"/>
                </a:solidFill>
              </a:rPr>
              <a:t>- Installation slave box 3 unit</a:t>
            </a:r>
            <a:endParaRPr kumimoji="1" lang="th-TH" sz="1200" dirty="0">
              <a:solidFill>
                <a:schemeClr val="tx1"/>
              </a:solidFill>
            </a:endParaRPr>
          </a:p>
          <a:p>
            <a:r>
              <a:rPr kumimoji="1" lang="en-US" sz="1200" dirty="0">
                <a:solidFill>
                  <a:schemeClr val="tx1"/>
                </a:solidFill>
              </a:rPr>
              <a:t>- Wiring I/O Cable 10 Core x 0.5 from slave box to Junction box 3 Point</a:t>
            </a:r>
          </a:p>
        </p:txBody>
      </p:sp>
      <p:sp>
        <p:nvSpPr>
          <p:cNvPr id="1099" name="Rectangle 1098">
            <a:extLst>
              <a:ext uri="{FF2B5EF4-FFF2-40B4-BE49-F238E27FC236}">
                <a16:creationId xmlns:a16="http://schemas.microsoft.com/office/drawing/2014/main" id="{FBE8E3ED-22ED-0CF0-C8C9-15585217C79C}"/>
              </a:ext>
            </a:extLst>
          </p:cNvPr>
          <p:cNvSpPr/>
          <p:nvPr/>
        </p:nvSpPr>
        <p:spPr>
          <a:xfrm>
            <a:off x="4350886" y="4448514"/>
            <a:ext cx="4642268" cy="1390182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02" name="Oval 1101">
            <a:extLst>
              <a:ext uri="{FF2B5EF4-FFF2-40B4-BE49-F238E27FC236}">
                <a16:creationId xmlns:a16="http://schemas.microsoft.com/office/drawing/2014/main" id="{28C03CF1-0C94-453D-633E-4F04BB061934}"/>
              </a:ext>
            </a:extLst>
          </p:cNvPr>
          <p:cNvSpPr/>
          <p:nvPr/>
        </p:nvSpPr>
        <p:spPr>
          <a:xfrm>
            <a:off x="6248937" y="4931580"/>
            <a:ext cx="180802" cy="19306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03" name="Rectangle 1102">
            <a:extLst>
              <a:ext uri="{FF2B5EF4-FFF2-40B4-BE49-F238E27FC236}">
                <a16:creationId xmlns:a16="http://schemas.microsoft.com/office/drawing/2014/main" id="{ACB2D3D8-B029-179A-A923-6CC0AFBF630E}"/>
              </a:ext>
            </a:extLst>
          </p:cNvPr>
          <p:cNvSpPr/>
          <p:nvPr/>
        </p:nvSpPr>
        <p:spPr>
          <a:xfrm>
            <a:off x="7088508" y="4835495"/>
            <a:ext cx="159505" cy="172159"/>
          </a:xfrm>
          <a:prstGeom prst="rect">
            <a:avLst/>
          </a:prstGeom>
          <a:solidFill>
            <a:srgbClr val="FFFF00"/>
          </a:solidFill>
          <a:ln w="28575">
            <a:solidFill>
              <a:srgbClr val="9966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07" name="Connector: Elbow 1106">
            <a:extLst>
              <a:ext uri="{FF2B5EF4-FFF2-40B4-BE49-F238E27FC236}">
                <a16:creationId xmlns:a16="http://schemas.microsoft.com/office/drawing/2014/main" id="{86BFC7ED-A82E-9997-60AF-5C253648C871}"/>
              </a:ext>
            </a:extLst>
          </p:cNvPr>
          <p:cNvCxnSpPr>
            <a:cxnSpLocks/>
            <a:stCxn id="1100" idx="6"/>
            <a:endCxn id="1103" idx="1"/>
          </p:cNvCxnSpPr>
          <p:nvPr/>
        </p:nvCxnSpPr>
        <p:spPr>
          <a:xfrm>
            <a:off x="6429739" y="4753324"/>
            <a:ext cx="658769" cy="168252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09" name="Connector: Elbow 1108">
            <a:extLst>
              <a:ext uri="{FF2B5EF4-FFF2-40B4-BE49-F238E27FC236}">
                <a16:creationId xmlns:a16="http://schemas.microsoft.com/office/drawing/2014/main" id="{9F43E720-F240-2B14-C6B9-418017CA7FB1}"/>
              </a:ext>
            </a:extLst>
          </p:cNvPr>
          <p:cNvCxnSpPr>
            <a:cxnSpLocks/>
            <a:stCxn id="1102" idx="6"/>
            <a:endCxn id="1103" idx="1"/>
          </p:cNvCxnSpPr>
          <p:nvPr/>
        </p:nvCxnSpPr>
        <p:spPr>
          <a:xfrm flipV="1">
            <a:off x="6429739" y="4921576"/>
            <a:ext cx="658769" cy="106538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10" name="Oval 1109">
            <a:extLst>
              <a:ext uri="{FF2B5EF4-FFF2-40B4-BE49-F238E27FC236}">
                <a16:creationId xmlns:a16="http://schemas.microsoft.com/office/drawing/2014/main" id="{7F1A47F6-3A4E-51C4-0FCF-F9C421B4130D}"/>
              </a:ext>
            </a:extLst>
          </p:cNvPr>
          <p:cNvSpPr/>
          <p:nvPr/>
        </p:nvSpPr>
        <p:spPr>
          <a:xfrm>
            <a:off x="7707970" y="4827640"/>
            <a:ext cx="180802" cy="193065"/>
          </a:xfrm>
          <a:prstGeom prst="ellipse">
            <a:avLst/>
          </a:prstGeom>
          <a:solidFill>
            <a:srgbClr val="3399FF"/>
          </a:solidFill>
          <a:ln w="381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12" name="Straight Connector 1111">
            <a:extLst>
              <a:ext uri="{FF2B5EF4-FFF2-40B4-BE49-F238E27FC236}">
                <a16:creationId xmlns:a16="http://schemas.microsoft.com/office/drawing/2014/main" id="{8F704AD8-938F-EE28-49AF-173A9E7F84CF}"/>
              </a:ext>
            </a:extLst>
          </p:cNvPr>
          <p:cNvCxnSpPr>
            <a:cxnSpLocks/>
            <a:stCxn id="1103" idx="3"/>
            <a:endCxn id="1110" idx="2"/>
          </p:cNvCxnSpPr>
          <p:nvPr/>
        </p:nvCxnSpPr>
        <p:spPr>
          <a:xfrm>
            <a:off x="7248013" y="4921576"/>
            <a:ext cx="459957" cy="259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8" name="Straight Connector 1117">
            <a:extLst>
              <a:ext uri="{FF2B5EF4-FFF2-40B4-BE49-F238E27FC236}">
                <a16:creationId xmlns:a16="http://schemas.microsoft.com/office/drawing/2014/main" id="{DF715B37-968A-5D7D-9A8F-F93F28D78879}"/>
              </a:ext>
            </a:extLst>
          </p:cNvPr>
          <p:cNvCxnSpPr>
            <a:cxnSpLocks/>
            <a:endCxn id="1100" idx="2"/>
          </p:cNvCxnSpPr>
          <p:nvPr/>
        </p:nvCxnSpPr>
        <p:spPr>
          <a:xfrm>
            <a:off x="5929480" y="4753322"/>
            <a:ext cx="319457" cy="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00" name="Oval 1099">
            <a:extLst>
              <a:ext uri="{FF2B5EF4-FFF2-40B4-BE49-F238E27FC236}">
                <a16:creationId xmlns:a16="http://schemas.microsoft.com/office/drawing/2014/main" id="{CDF83255-4E48-E3AE-2BB9-DC0DAEF02AAB}"/>
              </a:ext>
            </a:extLst>
          </p:cNvPr>
          <p:cNvSpPr/>
          <p:nvPr/>
        </p:nvSpPr>
        <p:spPr>
          <a:xfrm>
            <a:off x="6248937" y="4656790"/>
            <a:ext cx="180802" cy="19306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20" name="Oval 1119">
            <a:extLst>
              <a:ext uri="{FF2B5EF4-FFF2-40B4-BE49-F238E27FC236}">
                <a16:creationId xmlns:a16="http://schemas.microsoft.com/office/drawing/2014/main" id="{BFCB7C29-9F65-9CA6-F088-73E74F7B0575}"/>
              </a:ext>
            </a:extLst>
          </p:cNvPr>
          <p:cNvSpPr/>
          <p:nvPr/>
        </p:nvSpPr>
        <p:spPr>
          <a:xfrm>
            <a:off x="5997145" y="4540385"/>
            <a:ext cx="113137" cy="419631"/>
          </a:xfrm>
          <a:prstGeom prst="ellipse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21" name="TextBox 1120">
            <a:extLst>
              <a:ext uri="{FF2B5EF4-FFF2-40B4-BE49-F238E27FC236}">
                <a16:creationId xmlns:a16="http://schemas.microsoft.com/office/drawing/2014/main" id="{53DAF1D0-0247-3355-4D74-41860272AA0C}"/>
              </a:ext>
            </a:extLst>
          </p:cNvPr>
          <p:cNvSpPr txBox="1"/>
          <p:nvPr/>
        </p:nvSpPr>
        <p:spPr>
          <a:xfrm>
            <a:off x="5555582" y="5544520"/>
            <a:ext cx="987771" cy="1846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I/O Cable 10 Core x 0.5</a:t>
            </a:r>
          </a:p>
        </p:txBody>
      </p:sp>
      <p:cxnSp>
        <p:nvCxnSpPr>
          <p:cNvPr id="1123" name="Straight Arrow Connector 1122">
            <a:extLst>
              <a:ext uri="{FF2B5EF4-FFF2-40B4-BE49-F238E27FC236}">
                <a16:creationId xmlns:a16="http://schemas.microsoft.com/office/drawing/2014/main" id="{69CC4397-EDE3-112F-3464-0D8BB25C4885}"/>
              </a:ext>
            </a:extLst>
          </p:cNvPr>
          <p:cNvCxnSpPr>
            <a:cxnSpLocks/>
            <a:stCxn id="1120" idx="4"/>
            <a:endCxn id="1121" idx="0"/>
          </p:cNvCxnSpPr>
          <p:nvPr/>
        </p:nvCxnSpPr>
        <p:spPr>
          <a:xfrm flipH="1">
            <a:off x="6049468" y="4960016"/>
            <a:ext cx="4246" cy="584504"/>
          </a:xfrm>
          <a:prstGeom prst="straightConnector1">
            <a:avLst/>
          </a:prstGeom>
          <a:ln w="63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28" name="Oval 1127">
            <a:extLst>
              <a:ext uri="{FF2B5EF4-FFF2-40B4-BE49-F238E27FC236}">
                <a16:creationId xmlns:a16="http://schemas.microsoft.com/office/drawing/2014/main" id="{5655818A-6444-AC59-B53A-C6D083383DE9}"/>
              </a:ext>
            </a:extLst>
          </p:cNvPr>
          <p:cNvSpPr/>
          <p:nvPr/>
        </p:nvSpPr>
        <p:spPr>
          <a:xfrm>
            <a:off x="6821556" y="4705014"/>
            <a:ext cx="113137" cy="419631"/>
          </a:xfrm>
          <a:prstGeom prst="ellipse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29" name="TextBox 1128">
            <a:extLst>
              <a:ext uri="{FF2B5EF4-FFF2-40B4-BE49-F238E27FC236}">
                <a16:creationId xmlns:a16="http://schemas.microsoft.com/office/drawing/2014/main" id="{A7443F64-62FA-B1EF-D657-1980A34209AC}"/>
              </a:ext>
            </a:extLst>
          </p:cNvPr>
          <p:cNvSpPr txBox="1"/>
          <p:nvPr/>
        </p:nvSpPr>
        <p:spPr>
          <a:xfrm>
            <a:off x="7270972" y="5544520"/>
            <a:ext cx="514884" cy="1971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600" dirty="0">
                <a:solidFill>
                  <a:schemeClr val="tx1"/>
                </a:solidFill>
              </a:rPr>
              <a:t>Lan Cable</a:t>
            </a:r>
          </a:p>
        </p:txBody>
      </p:sp>
      <p:sp>
        <p:nvSpPr>
          <p:cNvPr id="1134" name="Oval 1133">
            <a:extLst>
              <a:ext uri="{FF2B5EF4-FFF2-40B4-BE49-F238E27FC236}">
                <a16:creationId xmlns:a16="http://schemas.microsoft.com/office/drawing/2014/main" id="{47E5E390-2562-C43A-6842-2E238E8CEA2C}"/>
              </a:ext>
            </a:extLst>
          </p:cNvPr>
          <p:cNvSpPr/>
          <p:nvPr/>
        </p:nvSpPr>
        <p:spPr>
          <a:xfrm>
            <a:off x="7474052" y="4705014"/>
            <a:ext cx="113137" cy="419631"/>
          </a:xfrm>
          <a:prstGeom prst="ellipse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138" name="Rectangle 1137">
            <a:extLst>
              <a:ext uri="{FF2B5EF4-FFF2-40B4-BE49-F238E27FC236}">
                <a16:creationId xmlns:a16="http://schemas.microsoft.com/office/drawing/2014/main" id="{A7FF19A0-F38C-E003-3D2F-81F5AB4D0564}"/>
              </a:ext>
            </a:extLst>
          </p:cNvPr>
          <p:cNvSpPr/>
          <p:nvPr/>
        </p:nvSpPr>
        <p:spPr>
          <a:xfrm>
            <a:off x="8303244" y="4810468"/>
            <a:ext cx="553099" cy="21873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sz="600" dirty="0">
                <a:solidFill>
                  <a:schemeClr val="tx1"/>
                </a:solidFill>
              </a:rPr>
              <a:t>Server</a:t>
            </a:r>
          </a:p>
        </p:txBody>
      </p:sp>
      <p:cxnSp>
        <p:nvCxnSpPr>
          <p:cNvPr id="1139" name="Straight Connector 1138">
            <a:extLst>
              <a:ext uri="{FF2B5EF4-FFF2-40B4-BE49-F238E27FC236}">
                <a16:creationId xmlns:a16="http://schemas.microsoft.com/office/drawing/2014/main" id="{61B24A28-1E49-B402-34BB-E20E8FB2076C}"/>
              </a:ext>
            </a:extLst>
          </p:cNvPr>
          <p:cNvCxnSpPr>
            <a:cxnSpLocks/>
            <a:stCxn id="1110" idx="6"/>
            <a:endCxn id="1138" idx="1"/>
          </p:cNvCxnSpPr>
          <p:nvPr/>
        </p:nvCxnSpPr>
        <p:spPr>
          <a:xfrm flipV="1">
            <a:off x="7888771" y="4919834"/>
            <a:ext cx="414473" cy="433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2" name="Oval 1141">
            <a:extLst>
              <a:ext uri="{FF2B5EF4-FFF2-40B4-BE49-F238E27FC236}">
                <a16:creationId xmlns:a16="http://schemas.microsoft.com/office/drawing/2014/main" id="{18C3A4D0-1776-06EE-50DA-4C4145491262}"/>
              </a:ext>
            </a:extLst>
          </p:cNvPr>
          <p:cNvSpPr/>
          <p:nvPr/>
        </p:nvSpPr>
        <p:spPr>
          <a:xfrm>
            <a:off x="8030989" y="4705014"/>
            <a:ext cx="113137" cy="419631"/>
          </a:xfrm>
          <a:prstGeom prst="ellipse">
            <a:avLst/>
          </a:prstGeom>
          <a:noFill/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47" name="Connector: Elbow 1146">
            <a:extLst>
              <a:ext uri="{FF2B5EF4-FFF2-40B4-BE49-F238E27FC236}">
                <a16:creationId xmlns:a16="http://schemas.microsoft.com/office/drawing/2014/main" id="{10D5EF5C-0A5F-A03A-8BCF-3DE0DCE970E2}"/>
              </a:ext>
            </a:extLst>
          </p:cNvPr>
          <p:cNvCxnSpPr>
            <a:stCxn id="1128" idx="4"/>
            <a:endCxn id="1129" idx="0"/>
          </p:cNvCxnSpPr>
          <p:nvPr/>
        </p:nvCxnSpPr>
        <p:spPr>
          <a:xfrm rot="16200000" flipH="1">
            <a:off x="6993332" y="5009437"/>
            <a:ext cx="419874" cy="650289"/>
          </a:xfrm>
          <a:prstGeom prst="bentConnector3">
            <a:avLst/>
          </a:prstGeom>
          <a:ln w="63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48" name="Connector: Elbow 1147">
            <a:extLst>
              <a:ext uri="{FF2B5EF4-FFF2-40B4-BE49-F238E27FC236}">
                <a16:creationId xmlns:a16="http://schemas.microsoft.com/office/drawing/2014/main" id="{35B08666-9374-38F0-3E17-BBD3E9FD8F33}"/>
              </a:ext>
            </a:extLst>
          </p:cNvPr>
          <p:cNvCxnSpPr>
            <a:cxnSpLocks/>
            <a:stCxn id="1134" idx="4"/>
            <a:endCxn id="1129" idx="0"/>
          </p:cNvCxnSpPr>
          <p:nvPr/>
        </p:nvCxnSpPr>
        <p:spPr>
          <a:xfrm rot="5400000">
            <a:off x="7319581" y="5333479"/>
            <a:ext cx="419874" cy="2206"/>
          </a:xfrm>
          <a:prstGeom prst="bentConnector3">
            <a:avLst/>
          </a:prstGeom>
          <a:ln w="63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51" name="Connector: Elbow 1150">
            <a:extLst>
              <a:ext uri="{FF2B5EF4-FFF2-40B4-BE49-F238E27FC236}">
                <a16:creationId xmlns:a16="http://schemas.microsoft.com/office/drawing/2014/main" id="{7B2E92E9-AE16-DFB8-A0C4-83AB70410FD3}"/>
              </a:ext>
            </a:extLst>
          </p:cNvPr>
          <p:cNvCxnSpPr>
            <a:cxnSpLocks/>
            <a:stCxn id="1142" idx="4"/>
            <a:endCxn id="1129" idx="0"/>
          </p:cNvCxnSpPr>
          <p:nvPr/>
        </p:nvCxnSpPr>
        <p:spPr>
          <a:xfrm rot="5400000">
            <a:off x="7598049" y="5055011"/>
            <a:ext cx="419874" cy="559144"/>
          </a:xfrm>
          <a:prstGeom prst="bentConnector3">
            <a:avLst>
              <a:gd name="adj1" fmla="val 50000"/>
            </a:avLst>
          </a:prstGeom>
          <a:ln w="63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56" name="TextBox 1155">
            <a:extLst>
              <a:ext uri="{FF2B5EF4-FFF2-40B4-BE49-F238E27FC236}">
                <a16:creationId xmlns:a16="http://schemas.microsoft.com/office/drawing/2014/main" id="{1D959AD8-4998-5396-A79D-1AEB8362155C}"/>
              </a:ext>
            </a:extLst>
          </p:cNvPr>
          <p:cNvSpPr txBox="1"/>
          <p:nvPr/>
        </p:nvSpPr>
        <p:spPr>
          <a:xfrm>
            <a:off x="4463384" y="4979644"/>
            <a:ext cx="1463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>
                <a:solidFill>
                  <a:srgbClr val="FF0000"/>
                </a:solidFill>
              </a:rPr>
              <a:t>Wiring system</a:t>
            </a:r>
          </a:p>
        </p:txBody>
      </p:sp>
      <p:sp>
        <p:nvSpPr>
          <p:cNvPr id="1060" name="Oval 1059">
            <a:extLst>
              <a:ext uri="{FF2B5EF4-FFF2-40B4-BE49-F238E27FC236}">
                <a16:creationId xmlns:a16="http://schemas.microsoft.com/office/drawing/2014/main" id="{DDC6B852-4D86-401F-A8AB-C2C65088645C}"/>
              </a:ext>
            </a:extLst>
          </p:cNvPr>
          <p:cNvSpPr/>
          <p:nvPr/>
        </p:nvSpPr>
        <p:spPr>
          <a:xfrm>
            <a:off x="5730136" y="4659394"/>
            <a:ext cx="197377" cy="197377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grpSp>
        <p:nvGrpSpPr>
          <p:cNvPr id="1062" name="Group 1061">
            <a:extLst>
              <a:ext uri="{FF2B5EF4-FFF2-40B4-BE49-F238E27FC236}">
                <a16:creationId xmlns:a16="http://schemas.microsoft.com/office/drawing/2014/main" id="{29FCD4EE-E54F-B7F5-92CD-B3ADA8F47765}"/>
              </a:ext>
            </a:extLst>
          </p:cNvPr>
          <p:cNvGrpSpPr/>
          <p:nvPr/>
        </p:nvGrpSpPr>
        <p:grpSpPr>
          <a:xfrm>
            <a:off x="9072620" y="5201830"/>
            <a:ext cx="1817315" cy="1037266"/>
            <a:chOff x="10167438" y="5334581"/>
            <a:chExt cx="1817315" cy="103726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C33E89C-34F1-E386-168D-C74617EF319F}"/>
                </a:ext>
              </a:extLst>
            </p:cNvPr>
            <p:cNvSpPr/>
            <p:nvPr/>
          </p:nvSpPr>
          <p:spPr>
            <a:xfrm>
              <a:off x="10167438" y="5334581"/>
              <a:ext cx="1817315" cy="1037266"/>
            </a:xfrm>
            <a:prstGeom prst="rect">
              <a:avLst/>
            </a:prstGeom>
            <a:ln/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kumimoji="1" lang="en-US" sz="1200" dirty="0">
                  <a:solidFill>
                    <a:srgbClr val="FF0000"/>
                  </a:solidFill>
                </a:rPr>
                <a:t>     	Slave box</a:t>
              </a:r>
            </a:p>
            <a:p>
              <a:r>
                <a:rPr kumimoji="1" lang="en-US" sz="1200" dirty="0">
                  <a:solidFill>
                    <a:srgbClr val="FF0000"/>
                  </a:solidFill>
                </a:rPr>
                <a:t>	Access point</a:t>
              </a:r>
              <a:endParaRPr kumimoji="1" lang="th-TH" sz="1200" dirty="0">
                <a:solidFill>
                  <a:srgbClr val="FF0000"/>
                </a:solidFill>
              </a:endParaRPr>
            </a:p>
            <a:p>
              <a:r>
                <a:rPr kumimoji="1" lang="th-TH" sz="1200" dirty="0">
                  <a:solidFill>
                    <a:srgbClr val="FF0000"/>
                  </a:solidFill>
                </a:rPr>
                <a:t>	</a:t>
              </a:r>
              <a:r>
                <a:rPr kumimoji="1" lang="en-US" sz="1200" dirty="0">
                  <a:solidFill>
                    <a:srgbClr val="FF0000"/>
                  </a:solidFill>
                </a:rPr>
                <a:t>Master Box</a:t>
              </a:r>
            </a:p>
            <a:p>
              <a:r>
                <a:rPr kumimoji="1" lang="en-US" sz="1200" dirty="0">
                  <a:solidFill>
                    <a:srgbClr val="FF0000"/>
                  </a:solidFill>
                </a:rPr>
                <a:t>	Junction box</a:t>
              </a:r>
            </a:p>
            <a:p>
              <a:r>
                <a:rPr kumimoji="1" lang="en-US" sz="1200" dirty="0">
                  <a:solidFill>
                    <a:srgbClr val="FF0000"/>
                  </a:solidFill>
                </a:rPr>
                <a:t>	Rack HUB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809FE05-5BDC-E99E-5F55-6E57B5610A9E}"/>
                </a:ext>
              </a:extLst>
            </p:cNvPr>
            <p:cNvSpPr/>
            <p:nvPr/>
          </p:nvSpPr>
          <p:spPr>
            <a:xfrm>
              <a:off x="10459440" y="5397798"/>
              <a:ext cx="139135" cy="13913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0000F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025" name="Oval 1024">
              <a:extLst>
                <a:ext uri="{FF2B5EF4-FFF2-40B4-BE49-F238E27FC236}">
                  <a16:creationId xmlns:a16="http://schemas.microsoft.com/office/drawing/2014/main" id="{FBBA99DE-D3B7-B8CC-50C2-A9CD2ED4431E}"/>
                </a:ext>
              </a:extLst>
            </p:cNvPr>
            <p:cNvSpPr/>
            <p:nvPr/>
          </p:nvSpPr>
          <p:spPr>
            <a:xfrm>
              <a:off x="10459440" y="5585167"/>
              <a:ext cx="139135" cy="139135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FFFF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083" name="Oval 1082">
              <a:extLst>
                <a:ext uri="{FF2B5EF4-FFF2-40B4-BE49-F238E27FC236}">
                  <a16:creationId xmlns:a16="http://schemas.microsoft.com/office/drawing/2014/main" id="{781953AB-EBD3-9AF9-BDCD-617DE417C60B}"/>
                </a:ext>
              </a:extLst>
            </p:cNvPr>
            <p:cNvSpPr/>
            <p:nvPr/>
          </p:nvSpPr>
          <p:spPr>
            <a:xfrm>
              <a:off x="10459440" y="5782917"/>
              <a:ext cx="139135" cy="139135"/>
            </a:xfrm>
            <a:prstGeom prst="ellipse">
              <a:avLst/>
            </a:prstGeom>
            <a:solidFill>
              <a:srgbClr val="3399FF"/>
            </a:solidFill>
            <a:ln w="38100">
              <a:solidFill>
                <a:srgbClr val="0000F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040" name="Oval 1039">
              <a:extLst>
                <a:ext uri="{FF2B5EF4-FFF2-40B4-BE49-F238E27FC236}">
                  <a16:creationId xmlns:a16="http://schemas.microsoft.com/office/drawing/2014/main" id="{EE37F33E-DFA7-70F8-DD50-767BFF3288E0}"/>
                </a:ext>
              </a:extLst>
            </p:cNvPr>
            <p:cNvSpPr/>
            <p:nvPr/>
          </p:nvSpPr>
          <p:spPr>
            <a:xfrm>
              <a:off x="10459440" y="5962818"/>
              <a:ext cx="139135" cy="13913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3399F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061" name="Rectangle 1060">
              <a:extLst>
                <a:ext uri="{FF2B5EF4-FFF2-40B4-BE49-F238E27FC236}">
                  <a16:creationId xmlns:a16="http://schemas.microsoft.com/office/drawing/2014/main" id="{FCE4ABA8-1822-6467-0D14-AF0FC9C884C4}"/>
                </a:ext>
              </a:extLst>
            </p:cNvPr>
            <p:cNvSpPr/>
            <p:nvPr/>
          </p:nvSpPr>
          <p:spPr>
            <a:xfrm>
              <a:off x="10449254" y="6141626"/>
              <a:ext cx="159505" cy="172159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9966FF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sz="10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68" name="Straight Arrow Connector 1067">
            <a:extLst>
              <a:ext uri="{FF2B5EF4-FFF2-40B4-BE49-F238E27FC236}">
                <a16:creationId xmlns:a16="http://schemas.microsoft.com/office/drawing/2014/main" id="{D8596740-BA7A-1E08-D2CF-7685525C2311}"/>
              </a:ext>
            </a:extLst>
          </p:cNvPr>
          <p:cNvCxnSpPr/>
          <p:nvPr/>
        </p:nvCxnSpPr>
        <p:spPr>
          <a:xfrm>
            <a:off x="1695450" y="2344777"/>
            <a:ext cx="0" cy="538123"/>
          </a:xfrm>
          <a:prstGeom prst="straightConnector1">
            <a:avLst/>
          </a:prstGeom>
          <a:ln w="3175" cmpd="dbl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1" name="TextBox 1070">
            <a:extLst>
              <a:ext uri="{FF2B5EF4-FFF2-40B4-BE49-F238E27FC236}">
                <a16:creationId xmlns:a16="http://schemas.microsoft.com/office/drawing/2014/main" id="{89D26831-DF42-4807-48EB-6E6B4A0CD255}"/>
              </a:ext>
            </a:extLst>
          </p:cNvPr>
          <p:cNvSpPr txBox="1"/>
          <p:nvPr/>
        </p:nvSpPr>
        <p:spPr>
          <a:xfrm>
            <a:off x="1073884" y="2416801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6 M.</a:t>
            </a:r>
          </a:p>
        </p:txBody>
      </p:sp>
      <p:sp>
        <p:nvSpPr>
          <p:cNvPr id="1076" name="TextBox 1075">
            <a:extLst>
              <a:ext uri="{FF2B5EF4-FFF2-40B4-BE49-F238E27FC236}">
                <a16:creationId xmlns:a16="http://schemas.microsoft.com/office/drawing/2014/main" id="{575C0FEC-A562-D178-10FC-0004221A2A7E}"/>
              </a:ext>
            </a:extLst>
          </p:cNvPr>
          <p:cNvSpPr txBox="1"/>
          <p:nvPr/>
        </p:nvSpPr>
        <p:spPr>
          <a:xfrm>
            <a:off x="1994634" y="5620165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7.5 M.</a:t>
            </a:r>
          </a:p>
        </p:txBody>
      </p:sp>
      <p:cxnSp>
        <p:nvCxnSpPr>
          <p:cNvPr id="1077" name="Straight Arrow Connector 1076">
            <a:extLst>
              <a:ext uri="{FF2B5EF4-FFF2-40B4-BE49-F238E27FC236}">
                <a16:creationId xmlns:a16="http://schemas.microsoft.com/office/drawing/2014/main" id="{3257A3AB-F62B-ADA6-0622-BD64262E21DA}"/>
              </a:ext>
            </a:extLst>
          </p:cNvPr>
          <p:cNvCxnSpPr>
            <a:cxnSpLocks/>
          </p:cNvCxnSpPr>
          <p:nvPr/>
        </p:nvCxnSpPr>
        <p:spPr>
          <a:xfrm flipH="1">
            <a:off x="1994634" y="5650167"/>
            <a:ext cx="759457" cy="0"/>
          </a:xfrm>
          <a:prstGeom prst="straightConnector1">
            <a:avLst/>
          </a:prstGeom>
          <a:ln w="3175" cmpd="dbl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1" name="Connector: Elbow 1100">
            <a:extLst>
              <a:ext uri="{FF2B5EF4-FFF2-40B4-BE49-F238E27FC236}">
                <a16:creationId xmlns:a16="http://schemas.microsoft.com/office/drawing/2014/main" id="{4376A2D1-3B54-3F10-ADFF-AA0D54D1C574}"/>
              </a:ext>
            </a:extLst>
          </p:cNvPr>
          <p:cNvCxnSpPr>
            <a:stCxn id="1054" idx="3"/>
            <a:endCxn id="23" idx="2"/>
          </p:cNvCxnSpPr>
          <p:nvPr/>
        </p:nvCxnSpPr>
        <p:spPr>
          <a:xfrm>
            <a:off x="6220800" y="2375101"/>
            <a:ext cx="413584" cy="111268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EC373CD1-5845-9AE5-806A-423FD29165AC}"/>
              </a:ext>
            </a:extLst>
          </p:cNvPr>
          <p:cNvSpPr/>
          <p:nvPr/>
        </p:nvSpPr>
        <p:spPr>
          <a:xfrm>
            <a:off x="6634384" y="2416801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9FDE663-2690-46D2-A2A8-2845522D4D61}"/>
              </a:ext>
            </a:extLst>
          </p:cNvPr>
          <p:cNvSpPr/>
          <p:nvPr/>
        </p:nvSpPr>
        <p:spPr>
          <a:xfrm>
            <a:off x="6640513" y="2205642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04" name="Connector: Elbow 1103">
            <a:extLst>
              <a:ext uri="{FF2B5EF4-FFF2-40B4-BE49-F238E27FC236}">
                <a16:creationId xmlns:a16="http://schemas.microsoft.com/office/drawing/2014/main" id="{E94FDE6D-CA64-0E85-7F61-2FD130F734DD}"/>
              </a:ext>
            </a:extLst>
          </p:cNvPr>
          <p:cNvCxnSpPr>
            <a:cxnSpLocks/>
            <a:stCxn id="1054" idx="3"/>
            <a:endCxn id="35" idx="2"/>
          </p:cNvCxnSpPr>
          <p:nvPr/>
        </p:nvCxnSpPr>
        <p:spPr>
          <a:xfrm flipV="1">
            <a:off x="6220800" y="2275210"/>
            <a:ext cx="419713" cy="99891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08" name="Connector: Elbow 1107">
            <a:extLst>
              <a:ext uri="{FF2B5EF4-FFF2-40B4-BE49-F238E27FC236}">
                <a16:creationId xmlns:a16="http://schemas.microsoft.com/office/drawing/2014/main" id="{2C6AF7DD-94CE-4B45-57A3-0ACFE7668D78}"/>
              </a:ext>
            </a:extLst>
          </p:cNvPr>
          <p:cNvCxnSpPr>
            <a:cxnSpLocks/>
            <a:stCxn id="1054" idx="1"/>
            <a:endCxn id="14" idx="0"/>
          </p:cNvCxnSpPr>
          <p:nvPr/>
        </p:nvCxnSpPr>
        <p:spPr>
          <a:xfrm rot="10800000" flipV="1">
            <a:off x="5974267" y="2375100"/>
            <a:ext cx="87029" cy="722703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14" name="Connector: Elbow 1113">
            <a:extLst>
              <a:ext uri="{FF2B5EF4-FFF2-40B4-BE49-F238E27FC236}">
                <a16:creationId xmlns:a16="http://schemas.microsoft.com/office/drawing/2014/main" id="{A1589FDF-6FDF-E760-FDFB-74772153D23C}"/>
              </a:ext>
            </a:extLst>
          </p:cNvPr>
          <p:cNvCxnSpPr>
            <a:cxnSpLocks/>
            <a:stCxn id="1054" idx="2"/>
            <a:endCxn id="19" idx="0"/>
          </p:cNvCxnSpPr>
          <p:nvPr/>
        </p:nvCxnSpPr>
        <p:spPr>
          <a:xfrm rot="16200000" flipH="1">
            <a:off x="6497027" y="2105200"/>
            <a:ext cx="631531" cy="134348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22" name="Connector: Elbow 1121">
            <a:extLst>
              <a:ext uri="{FF2B5EF4-FFF2-40B4-BE49-F238E27FC236}">
                <a16:creationId xmlns:a16="http://schemas.microsoft.com/office/drawing/2014/main" id="{BABDC757-BC6C-DCA1-00F9-4A7222D8874F}"/>
              </a:ext>
            </a:extLst>
          </p:cNvPr>
          <p:cNvCxnSpPr>
            <a:cxnSpLocks/>
            <a:stCxn id="1054" idx="2"/>
            <a:endCxn id="20" idx="0"/>
          </p:cNvCxnSpPr>
          <p:nvPr/>
        </p:nvCxnSpPr>
        <p:spPr>
          <a:xfrm rot="16200000" flipH="1">
            <a:off x="7167118" y="1435109"/>
            <a:ext cx="631530" cy="268367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31" name="Connector: Elbow 1130">
            <a:extLst>
              <a:ext uri="{FF2B5EF4-FFF2-40B4-BE49-F238E27FC236}">
                <a16:creationId xmlns:a16="http://schemas.microsoft.com/office/drawing/2014/main" id="{1EF8B50E-9236-BC14-6A5B-01F81BA00C17}"/>
              </a:ext>
            </a:extLst>
          </p:cNvPr>
          <p:cNvCxnSpPr>
            <a:cxnSpLocks/>
            <a:stCxn id="1054" idx="1"/>
            <a:endCxn id="34" idx="0"/>
          </p:cNvCxnSpPr>
          <p:nvPr/>
        </p:nvCxnSpPr>
        <p:spPr>
          <a:xfrm rot="10800000" flipV="1">
            <a:off x="3544733" y="2375101"/>
            <a:ext cx="2516562" cy="1725850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07939DD0-B7ED-CB06-FB5D-31D115273CC7}"/>
              </a:ext>
            </a:extLst>
          </p:cNvPr>
          <p:cNvSpPr/>
          <p:nvPr/>
        </p:nvSpPr>
        <p:spPr>
          <a:xfrm>
            <a:off x="7414969" y="3092711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35" name="Connector: Elbow 1134">
            <a:extLst>
              <a:ext uri="{FF2B5EF4-FFF2-40B4-BE49-F238E27FC236}">
                <a16:creationId xmlns:a16="http://schemas.microsoft.com/office/drawing/2014/main" id="{F4AB111F-A362-B8A0-1EE7-D408F68B08C6}"/>
              </a:ext>
            </a:extLst>
          </p:cNvPr>
          <p:cNvCxnSpPr>
            <a:cxnSpLocks/>
            <a:stCxn id="47" idx="0"/>
            <a:endCxn id="20" idx="2"/>
          </p:cNvCxnSpPr>
          <p:nvPr/>
        </p:nvCxnSpPr>
        <p:spPr>
          <a:xfrm rot="5400000" flipH="1" flipV="1">
            <a:off x="8649766" y="3189360"/>
            <a:ext cx="132466" cy="78303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620DAE61-6F40-23F6-57FA-5ED43726DA74}"/>
              </a:ext>
            </a:extLst>
          </p:cNvPr>
          <p:cNvSpPr/>
          <p:nvPr/>
        </p:nvSpPr>
        <p:spPr>
          <a:xfrm>
            <a:off x="8607280" y="3294744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CDF479E-29E1-AAAB-AB36-436F477622C7}"/>
              </a:ext>
            </a:extLst>
          </p:cNvPr>
          <p:cNvSpPr/>
          <p:nvPr/>
        </p:nvSpPr>
        <p:spPr>
          <a:xfrm>
            <a:off x="8755151" y="3092710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40" name="Connector: Elbow 1139">
            <a:extLst>
              <a:ext uri="{FF2B5EF4-FFF2-40B4-BE49-F238E27FC236}">
                <a16:creationId xmlns:a16="http://schemas.microsoft.com/office/drawing/2014/main" id="{FDBDBBD2-3667-F2AD-67A9-D8DC6F578000}"/>
              </a:ext>
            </a:extLst>
          </p:cNvPr>
          <p:cNvCxnSpPr>
            <a:cxnSpLocks/>
            <a:stCxn id="46" idx="0"/>
            <a:endCxn id="20" idx="2"/>
          </p:cNvCxnSpPr>
          <p:nvPr/>
        </p:nvCxnSpPr>
        <p:spPr>
          <a:xfrm rot="5400000" flipH="1" flipV="1">
            <a:off x="8400084" y="2948062"/>
            <a:ext cx="140850" cy="569283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44" name="Connector: Elbow 1143">
            <a:extLst>
              <a:ext uri="{FF2B5EF4-FFF2-40B4-BE49-F238E27FC236}">
                <a16:creationId xmlns:a16="http://schemas.microsoft.com/office/drawing/2014/main" id="{B82A83F0-2D51-9DB6-E2C4-6C19B638B0EC}"/>
              </a:ext>
            </a:extLst>
          </p:cNvPr>
          <p:cNvCxnSpPr>
            <a:cxnSpLocks/>
            <a:stCxn id="45" idx="0"/>
            <a:endCxn id="19" idx="2"/>
          </p:cNvCxnSpPr>
          <p:nvPr/>
        </p:nvCxnSpPr>
        <p:spPr>
          <a:xfrm rot="5400000" flipH="1" flipV="1">
            <a:off x="7289112" y="3170475"/>
            <a:ext cx="134053" cy="117662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49" name="Connector: Elbow 1148">
            <a:extLst>
              <a:ext uri="{FF2B5EF4-FFF2-40B4-BE49-F238E27FC236}">
                <a16:creationId xmlns:a16="http://schemas.microsoft.com/office/drawing/2014/main" id="{750B96B9-6D5A-6A65-6284-325120A64CA5}"/>
              </a:ext>
            </a:extLst>
          </p:cNvPr>
          <p:cNvCxnSpPr>
            <a:cxnSpLocks/>
            <a:stCxn id="42" idx="0"/>
            <a:endCxn id="19" idx="2"/>
          </p:cNvCxnSpPr>
          <p:nvPr/>
        </p:nvCxnSpPr>
        <p:spPr>
          <a:xfrm rot="5400000" flipH="1" flipV="1">
            <a:off x="7097455" y="2978819"/>
            <a:ext cx="134053" cy="500975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53" name="Connector: Elbow 1152">
            <a:extLst>
              <a:ext uri="{FF2B5EF4-FFF2-40B4-BE49-F238E27FC236}">
                <a16:creationId xmlns:a16="http://schemas.microsoft.com/office/drawing/2014/main" id="{E8CC5218-B95A-E76B-4B1E-27AB6B409B85}"/>
              </a:ext>
            </a:extLst>
          </p:cNvPr>
          <p:cNvCxnSpPr>
            <a:cxnSpLocks/>
            <a:stCxn id="41" idx="0"/>
            <a:endCxn id="19" idx="2"/>
          </p:cNvCxnSpPr>
          <p:nvPr/>
        </p:nvCxnSpPr>
        <p:spPr>
          <a:xfrm rot="5400000" flipH="1" flipV="1">
            <a:off x="6903488" y="2784850"/>
            <a:ext cx="134052" cy="888910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98AB5C11-8C96-3045-4D6F-D8527D927083}"/>
              </a:ext>
            </a:extLst>
          </p:cNvPr>
          <p:cNvSpPr/>
          <p:nvPr/>
        </p:nvSpPr>
        <p:spPr>
          <a:xfrm>
            <a:off x="6456491" y="3296331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31BE951-C691-D551-C87B-4A6450BF6864}"/>
              </a:ext>
            </a:extLst>
          </p:cNvPr>
          <p:cNvSpPr/>
          <p:nvPr/>
        </p:nvSpPr>
        <p:spPr>
          <a:xfrm>
            <a:off x="6844426" y="3296332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0AA5753-C717-70D6-FB3A-5ADF15FAA730}"/>
              </a:ext>
            </a:extLst>
          </p:cNvPr>
          <p:cNvSpPr/>
          <p:nvPr/>
        </p:nvSpPr>
        <p:spPr>
          <a:xfrm>
            <a:off x="7227739" y="3296332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4C57BCC-19D8-B224-6CD5-CA29B8206619}"/>
              </a:ext>
            </a:extLst>
          </p:cNvPr>
          <p:cNvSpPr/>
          <p:nvPr/>
        </p:nvSpPr>
        <p:spPr>
          <a:xfrm>
            <a:off x="8116300" y="3303128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57" name="Connector: Elbow 1156">
            <a:extLst>
              <a:ext uri="{FF2B5EF4-FFF2-40B4-BE49-F238E27FC236}">
                <a16:creationId xmlns:a16="http://schemas.microsoft.com/office/drawing/2014/main" id="{F56D8376-AEAC-210B-2D46-E0A95343AFEB}"/>
              </a:ext>
            </a:extLst>
          </p:cNvPr>
          <p:cNvCxnSpPr>
            <a:cxnSpLocks/>
            <a:stCxn id="40" idx="0"/>
            <a:endCxn id="14" idx="2"/>
          </p:cNvCxnSpPr>
          <p:nvPr/>
        </p:nvCxnSpPr>
        <p:spPr>
          <a:xfrm rot="5400000" flipH="1" flipV="1">
            <a:off x="5765274" y="3156909"/>
            <a:ext cx="128960" cy="149887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63" name="Connector: Elbow 1162">
            <a:extLst>
              <a:ext uri="{FF2B5EF4-FFF2-40B4-BE49-F238E27FC236}">
                <a16:creationId xmlns:a16="http://schemas.microsoft.com/office/drawing/2014/main" id="{21F293FE-2DDA-0622-E6B0-14F67C7098CE}"/>
              </a:ext>
            </a:extLst>
          </p:cNvPr>
          <p:cNvCxnSpPr>
            <a:cxnSpLocks/>
            <a:stCxn id="39" idx="0"/>
            <a:endCxn id="14" idx="2"/>
          </p:cNvCxnSpPr>
          <p:nvPr/>
        </p:nvCxnSpPr>
        <p:spPr>
          <a:xfrm rot="5400000" flipH="1" flipV="1">
            <a:off x="5566146" y="2964577"/>
            <a:ext cx="135757" cy="541348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66" name="Connector: Elbow 1165">
            <a:extLst>
              <a:ext uri="{FF2B5EF4-FFF2-40B4-BE49-F238E27FC236}">
                <a16:creationId xmlns:a16="http://schemas.microsoft.com/office/drawing/2014/main" id="{8BA19983-12E8-7FA5-2F15-C63B610F8362}"/>
              </a:ext>
            </a:extLst>
          </p:cNvPr>
          <p:cNvCxnSpPr>
            <a:cxnSpLocks/>
            <a:stCxn id="38" idx="0"/>
            <a:endCxn id="14" idx="2"/>
          </p:cNvCxnSpPr>
          <p:nvPr/>
        </p:nvCxnSpPr>
        <p:spPr>
          <a:xfrm rot="5400000" flipH="1" flipV="1">
            <a:off x="5382685" y="2781117"/>
            <a:ext cx="135758" cy="908268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70" name="Connector: Elbow 1169">
            <a:extLst>
              <a:ext uri="{FF2B5EF4-FFF2-40B4-BE49-F238E27FC236}">
                <a16:creationId xmlns:a16="http://schemas.microsoft.com/office/drawing/2014/main" id="{835BF030-B102-000D-9520-2220B3266E6E}"/>
              </a:ext>
            </a:extLst>
          </p:cNvPr>
          <p:cNvCxnSpPr>
            <a:cxnSpLocks/>
            <a:stCxn id="37" idx="0"/>
            <a:endCxn id="14" idx="2"/>
          </p:cNvCxnSpPr>
          <p:nvPr/>
        </p:nvCxnSpPr>
        <p:spPr>
          <a:xfrm rot="5400000" flipH="1" flipV="1">
            <a:off x="5179631" y="2573302"/>
            <a:ext cx="130997" cy="1319138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73" name="Connector: Elbow 1172">
            <a:extLst>
              <a:ext uri="{FF2B5EF4-FFF2-40B4-BE49-F238E27FC236}">
                <a16:creationId xmlns:a16="http://schemas.microsoft.com/office/drawing/2014/main" id="{9D513D35-467D-B95F-5AAD-6FECCE58AC42}"/>
              </a:ext>
            </a:extLst>
          </p:cNvPr>
          <p:cNvCxnSpPr>
            <a:cxnSpLocks/>
            <a:stCxn id="36" idx="0"/>
            <a:endCxn id="14" idx="2"/>
          </p:cNvCxnSpPr>
          <p:nvPr/>
        </p:nvCxnSpPr>
        <p:spPr>
          <a:xfrm rot="5400000" flipH="1" flipV="1">
            <a:off x="4978389" y="2363673"/>
            <a:ext cx="122610" cy="1730008"/>
          </a:xfrm>
          <a:prstGeom prst="bentConnector2">
            <a:avLst/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4BEEB678-2C0A-CCED-277B-1052F9ED724F}"/>
              </a:ext>
            </a:extLst>
          </p:cNvPr>
          <p:cNvSpPr/>
          <p:nvPr/>
        </p:nvSpPr>
        <p:spPr>
          <a:xfrm>
            <a:off x="4105122" y="3289982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24370B4-AF2F-DF6D-2BD4-D0A2BC3348D2}"/>
              </a:ext>
            </a:extLst>
          </p:cNvPr>
          <p:cNvSpPr/>
          <p:nvPr/>
        </p:nvSpPr>
        <p:spPr>
          <a:xfrm>
            <a:off x="4515992" y="3298369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FA122D7-2D3B-2C86-11AA-68F7432E9431}"/>
              </a:ext>
            </a:extLst>
          </p:cNvPr>
          <p:cNvSpPr/>
          <p:nvPr/>
        </p:nvSpPr>
        <p:spPr>
          <a:xfrm>
            <a:off x="4926862" y="3303130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AB47FD7-6563-D1FF-B21E-B22D0726384A}"/>
              </a:ext>
            </a:extLst>
          </p:cNvPr>
          <p:cNvSpPr/>
          <p:nvPr/>
        </p:nvSpPr>
        <p:spPr>
          <a:xfrm>
            <a:off x="5293782" y="3303129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7F4282C-16A9-A220-74AA-25E01BDFFD6B}"/>
              </a:ext>
            </a:extLst>
          </p:cNvPr>
          <p:cNvSpPr/>
          <p:nvPr/>
        </p:nvSpPr>
        <p:spPr>
          <a:xfrm>
            <a:off x="5685243" y="3296332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CD25C20-4E7C-B0DE-86BA-E70406C9E256}"/>
              </a:ext>
            </a:extLst>
          </p:cNvPr>
          <p:cNvSpPr/>
          <p:nvPr/>
        </p:nvSpPr>
        <p:spPr>
          <a:xfrm>
            <a:off x="5904698" y="3097804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76" name="Connector: Elbow 1175">
            <a:extLst>
              <a:ext uri="{FF2B5EF4-FFF2-40B4-BE49-F238E27FC236}">
                <a16:creationId xmlns:a16="http://schemas.microsoft.com/office/drawing/2014/main" id="{730EE05A-5C1C-DAFB-D725-1FDEF92BE528}"/>
              </a:ext>
            </a:extLst>
          </p:cNvPr>
          <p:cNvCxnSpPr>
            <a:cxnSpLocks/>
            <a:stCxn id="51" idx="6"/>
            <a:endCxn id="34" idx="2"/>
          </p:cNvCxnSpPr>
          <p:nvPr/>
        </p:nvCxnSpPr>
        <p:spPr>
          <a:xfrm>
            <a:off x="3391475" y="3982136"/>
            <a:ext cx="83690" cy="188383"/>
          </a:xfrm>
          <a:prstGeom prst="bentConnector3">
            <a:avLst>
              <a:gd name="adj1" fmla="val 50000"/>
            </a:avLst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79" name="Connector: Elbow 1178">
            <a:extLst>
              <a:ext uri="{FF2B5EF4-FFF2-40B4-BE49-F238E27FC236}">
                <a16:creationId xmlns:a16="http://schemas.microsoft.com/office/drawing/2014/main" id="{6867EB95-AFA2-6836-5601-16C129252AC3}"/>
              </a:ext>
            </a:extLst>
          </p:cNvPr>
          <p:cNvCxnSpPr>
            <a:cxnSpLocks/>
            <a:stCxn id="34" idx="2"/>
            <a:endCxn id="52" idx="6"/>
          </p:cNvCxnSpPr>
          <p:nvPr/>
        </p:nvCxnSpPr>
        <p:spPr>
          <a:xfrm rot="10800000" flipV="1">
            <a:off x="3390255" y="4170519"/>
            <a:ext cx="84910" cy="2894"/>
          </a:xfrm>
          <a:prstGeom prst="bentConnector3">
            <a:avLst>
              <a:gd name="adj1" fmla="val 50000"/>
            </a:avLst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82" name="Connector: Elbow 1181">
            <a:extLst>
              <a:ext uri="{FF2B5EF4-FFF2-40B4-BE49-F238E27FC236}">
                <a16:creationId xmlns:a16="http://schemas.microsoft.com/office/drawing/2014/main" id="{96AD3F45-041F-B8AA-DA69-A71C5544FF72}"/>
              </a:ext>
            </a:extLst>
          </p:cNvPr>
          <p:cNvCxnSpPr>
            <a:cxnSpLocks/>
            <a:stCxn id="34" idx="2"/>
            <a:endCxn id="53" idx="6"/>
          </p:cNvCxnSpPr>
          <p:nvPr/>
        </p:nvCxnSpPr>
        <p:spPr>
          <a:xfrm rot="10800000" flipV="1">
            <a:off x="3390255" y="4170518"/>
            <a:ext cx="84910" cy="202375"/>
          </a:xfrm>
          <a:prstGeom prst="bentConnector3">
            <a:avLst>
              <a:gd name="adj1" fmla="val 50000"/>
            </a:avLst>
          </a:prstGeom>
          <a:ln>
            <a:solidFill>
              <a:srgbClr val="77FFEF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28B75AD0-0A57-59E0-8E03-6DC6EB368AC9}"/>
              </a:ext>
            </a:extLst>
          </p:cNvPr>
          <p:cNvSpPr/>
          <p:nvPr/>
        </p:nvSpPr>
        <p:spPr>
          <a:xfrm>
            <a:off x="3252340" y="3912568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FBDFD63-9300-1AD3-53F8-70AD54C71E96}"/>
              </a:ext>
            </a:extLst>
          </p:cNvPr>
          <p:cNvSpPr/>
          <p:nvPr/>
        </p:nvSpPr>
        <p:spPr>
          <a:xfrm>
            <a:off x="3251120" y="4103845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43A6528-9C0D-BF2D-6E6E-68D57901F4C2}"/>
              </a:ext>
            </a:extLst>
          </p:cNvPr>
          <p:cNvSpPr/>
          <p:nvPr/>
        </p:nvSpPr>
        <p:spPr>
          <a:xfrm>
            <a:off x="3251120" y="4303326"/>
            <a:ext cx="139135" cy="139135"/>
          </a:xfrm>
          <a:prstGeom prst="ellipse">
            <a:avLst/>
          </a:prstGeom>
          <a:solidFill>
            <a:srgbClr val="FFFF00"/>
          </a:solidFill>
          <a:ln w="38100">
            <a:solidFill>
              <a:srgbClr val="3399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616888D-6F49-01C2-1D0F-BCC26BAC7E7E}"/>
              </a:ext>
            </a:extLst>
          </p:cNvPr>
          <p:cNvSpPr/>
          <p:nvPr/>
        </p:nvSpPr>
        <p:spPr>
          <a:xfrm>
            <a:off x="3475165" y="4100951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00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85" name="Connector: Elbow 1184">
            <a:extLst>
              <a:ext uri="{FF2B5EF4-FFF2-40B4-BE49-F238E27FC236}">
                <a16:creationId xmlns:a16="http://schemas.microsoft.com/office/drawing/2014/main" id="{A4623761-4C0C-F05B-785E-C6308526DE23}"/>
              </a:ext>
            </a:extLst>
          </p:cNvPr>
          <p:cNvCxnSpPr>
            <a:cxnSpLocks/>
            <a:stCxn id="1054" idx="2"/>
            <a:endCxn id="24" idx="0"/>
          </p:cNvCxnSpPr>
          <p:nvPr/>
        </p:nvCxnSpPr>
        <p:spPr>
          <a:xfrm rot="16200000" flipH="1">
            <a:off x="6450001" y="2152227"/>
            <a:ext cx="1112521" cy="1730426"/>
          </a:xfrm>
          <a:prstGeom prst="bentConnector3">
            <a:avLst>
              <a:gd name="adj1" fmla="val 28382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89" name="Connector: Elbow 1188">
            <a:extLst>
              <a:ext uri="{FF2B5EF4-FFF2-40B4-BE49-F238E27FC236}">
                <a16:creationId xmlns:a16="http://schemas.microsoft.com/office/drawing/2014/main" id="{A17311A6-27EA-11BD-674C-6FC39898FA3E}"/>
              </a:ext>
            </a:extLst>
          </p:cNvPr>
          <p:cNvCxnSpPr>
            <a:cxnSpLocks/>
            <a:stCxn id="1054" idx="2"/>
            <a:endCxn id="26" idx="0"/>
          </p:cNvCxnSpPr>
          <p:nvPr/>
        </p:nvCxnSpPr>
        <p:spPr>
          <a:xfrm rot="5400000">
            <a:off x="5583768" y="3016774"/>
            <a:ext cx="1112874" cy="1686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92" name="Connector: Elbow 1191">
            <a:extLst>
              <a:ext uri="{FF2B5EF4-FFF2-40B4-BE49-F238E27FC236}">
                <a16:creationId xmlns:a16="http://schemas.microsoft.com/office/drawing/2014/main" id="{4164BAD8-349F-034E-A76E-8C0C84654804}"/>
              </a:ext>
            </a:extLst>
          </p:cNvPr>
          <p:cNvCxnSpPr>
            <a:cxnSpLocks/>
            <a:stCxn id="1054" idx="1"/>
            <a:endCxn id="30" idx="0"/>
          </p:cNvCxnSpPr>
          <p:nvPr/>
        </p:nvCxnSpPr>
        <p:spPr>
          <a:xfrm rot="10800000" flipV="1">
            <a:off x="4771585" y="2375101"/>
            <a:ext cx="1289711" cy="1198600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ECA2F729-5C29-188D-14DB-FDCA7FCBC161}"/>
              </a:ext>
            </a:extLst>
          </p:cNvPr>
          <p:cNvSpPr/>
          <p:nvPr/>
        </p:nvSpPr>
        <p:spPr>
          <a:xfrm>
            <a:off x="6069794" y="3574054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cxnSp>
        <p:nvCxnSpPr>
          <p:cNvPr id="1195" name="Connector: Elbow 1194">
            <a:extLst>
              <a:ext uri="{FF2B5EF4-FFF2-40B4-BE49-F238E27FC236}">
                <a16:creationId xmlns:a16="http://schemas.microsoft.com/office/drawing/2014/main" id="{68C09585-7D02-C294-8882-06981D804037}"/>
              </a:ext>
            </a:extLst>
          </p:cNvPr>
          <p:cNvCxnSpPr>
            <a:cxnSpLocks/>
            <a:stCxn id="1054" idx="1"/>
            <a:endCxn id="32" idx="0"/>
          </p:cNvCxnSpPr>
          <p:nvPr/>
        </p:nvCxnSpPr>
        <p:spPr>
          <a:xfrm rot="10800000" flipV="1">
            <a:off x="3766221" y="2375100"/>
            <a:ext cx="2295075" cy="1733771"/>
          </a:xfrm>
          <a:prstGeom prst="bentConnector2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A11B1E4A-9498-85F6-AF8A-333601086FEE}"/>
              </a:ext>
            </a:extLst>
          </p:cNvPr>
          <p:cNvSpPr/>
          <p:nvPr/>
        </p:nvSpPr>
        <p:spPr>
          <a:xfrm>
            <a:off x="3696652" y="4108872"/>
            <a:ext cx="139135" cy="139135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  <p:sp>
        <p:nvSpPr>
          <p:cNvPr id="1054" name="Rectangle 1053">
            <a:extLst>
              <a:ext uri="{FF2B5EF4-FFF2-40B4-BE49-F238E27FC236}">
                <a16:creationId xmlns:a16="http://schemas.microsoft.com/office/drawing/2014/main" id="{E3C46827-76AF-6687-F0A4-15D757022C49}"/>
              </a:ext>
            </a:extLst>
          </p:cNvPr>
          <p:cNvSpPr/>
          <p:nvPr/>
        </p:nvSpPr>
        <p:spPr>
          <a:xfrm>
            <a:off x="6061295" y="2289021"/>
            <a:ext cx="159505" cy="172159"/>
          </a:xfrm>
          <a:prstGeom prst="rect">
            <a:avLst/>
          </a:prstGeom>
          <a:solidFill>
            <a:srgbClr val="FFFF00"/>
          </a:solidFill>
          <a:ln w="28575">
            <a:solidFill>
              <a:srgbClr val="9966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6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F72E39FE-69F0-DEB0-4328-90907BF9F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52187" y="-30283"/>
            <a:ext cx="15695070" cy="6464710"/>
          </a:xfrm>
          <a:prstGeom prst="rect">
            <a:avLst/>
          </a:prstGeo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94141" y="6434427"/>
            <a:ext cx="4822804" cy="365125"/>
          </a:xfrm>
        </p:spPr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21284F11-5BA2-4086-836C-5BC3D1DE8748}"/>
              </a:ext>
            </a:extLst>
          </p:cNvPr>
          <p:cNvSpPr txBox="1">
            <a:spLocks/>
          </p:cNvSpPr>
          <p:nvPr/>
        </p:nvSpPr>
        <p:spPr>
          <a:xfrm>
            <a:off x="353927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bg1"/>
                </a:solidFill>
              </a:rPr>
              <a:t>┃</a:t>
            </a:r>
            <a:r>
              <a:rPr lang="en-US" altLang="ja-JP" sz="3200" dirty="0">
                <a:solidFill>
                  <a:schemeClr val="bg1"/>
                </a:solidFill>
              </a:rPr>
              <a:t> Proposals that only we can make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9D2F44-612F-415D-BB88-979CB30984BE}"/>
              </a:ext>
            </a:extLst>
          </p:cNvPr>
          <p:cNvSpPr txBox="1"/>
          <p:nvPr/>
        </p:nvSpPr>
        <p:spPr>
          <a:xfrm>
            <a:off x="537711" y="1555047"/>
            <a:ext cx="11333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chemeClr val="bg1"/>
                </a:solidFill>
              </a:rPr>
              <a:t>With a wide range of </a:t>
            </a:r>
            <a:r>
              <a:rPr kumimoji="1" lang="en-US" altLang="ja-JP" sz="2000" b="1" dirty="0">
                <a:solidFill>
                  <a:schemeClr val="bg1"/>
                </a:solidFill>
              </a:rPr>
              <a:t>“Soft" x "Hard" solutions, which is our strength,</a:t>
            </a:r>
          </a:p>
          <a:p>
            <a:pPr algn="ctr"/>
            <a:r>
              <a:rPr kumimoji="1" lang="en-US" altLang="ja-JP" sz="2000" b="1" dirty="0">
                <a:solidFill>
                  <a:schemeClr val="bg1"/>
                </a:solidFill>
              </a:rPr>
              <a:t>We will solve problems in various situations at manufacturing and distribution sites.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C56AF70-4233-4324-8770-5DACBFB0FC68}"/>
              </a:ext>
            </a:extLst>
          </p:cNvPr>
          <p:cNvSpPr/>
          <p:nvPr/>
        </p:nvSpPr>
        <p:spPr>
          <a:xfrm>
            <a:off x="537713" y="3923022"/>
            <a:ext cx="11333526" cy="1952189"/>
          </a:xfrm>
          <a:prstGeom prst="rect">
            <a:avLst/>
          </a:prstGeom>
          <a:noFill/>
          <a:ln w="3175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1100" dirty="0">
              <a:solidFill>
                <a:schemeClr val="bg1"/>
              </a:solidFill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DD7A679A-A6A6-4D49-859B-C8AE31F61D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46"/>
          <a:stretch/>
        </p:blipFill>
        <p:spPr>
          <a:xfrm>
            <a:off x="684055" y="4685366"/>
            <a:ext cx="1649639" cy="589806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857C901E-2725-4E68-B7A1-C8FC25F5CB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862" y="4283890"/>
            <a:ext cx="403470" cy="1165652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F4563500-90BE-4624-92B5-23AD5F6B8E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728" y="4353469"/>
            <a:ext cx="715643" cy="102649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FF99A727-8243-4ABB-9A58-D7277FF050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332" y="4420411"/>
            <a:ext cx="994796" cy="985357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6F46900C-2BAB-467E-A578-CBA0AA9F81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76477" y="4264876"/>
            <a:ext cx="1473853" cy="821372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3BAD51FB-FDC7-43CD-B870-C6108243DB8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016" y="4548393"/>
            <a:ext cx="1140134" cy="1121281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3DAF935-BB72-46F8-964A-41D1D3FE9FBA}"/>
              </a:ext>
            </a:extLst>
          </p:cNvPr>
          <p:cNvSpPr txBox="1"/>
          <p:nvPr/>
        </p:nvSpPr>
        <p:spPr>
          <a:xfrm>
            <a:off x="684055" y="5501938"/>
            <a:ext cx="1839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</a:rPr>
              <a:t>Picking System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0840976-1DF0-4B97-808D-262F9D41602E}"/>
              </a:ext>
            </a:extLst>
          </p:cNvPr>
          <p:cNvSpPr txBox="1"/>
          <p:nvPr/>
        </p:nvSpPr>
        <p:spPr>
          <a:xfrm>
            <a:off x="2516664" y="5518876"/>
            <a:ext cx="34761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</a:rPr>
              <a:t>Handy terminal System</a:t>
            </a:r>
            <a:r>
              <a:rPr kumimoji="1" lang="ja-JP" altLang="en-US" sz="1400" b="1" dirty="0">
                <a:solidFill>
                  <a:schemeClr val="bg1"/>
                </a:solidFill>
              </a:rPr>
              <a:t> </a:t>
            </a:r>
            <a:r>
              <a:rPr kumimoji="1" lang="en-US" altLang="ja-JP" sz="1400" b="1" dirty="0">
                <a:solidFill>
                  <a:schemeClr val="bg1"/>
                </a:solidFill>
              </a:rPr>
              <a:t>/</a:t>
            </a:r>
            <a:r>
              <a:rPr kumimoji="1" lang="ja-JP" altLang="en-US" sz="1400" b="1" dirty="0">
                <a:solidFill>
                  <a:schemeClr val="bg1"/>
                </a:solidFill>
              </a:rPr>
              <a:t> </a:t>
            </a:r>
            <a:r>
              <a:rPr kumimoji="1" lang="en-US" altLang="ja-JP" sz="1400" b="1" dirty="0">
                <a:solidFill>
                  <a:schemeClr val="bg1"/>
                </a:solidFill>
              </a:rPr>
              <a:t>Tablet</a:t>
            </a:r>
            <a:r>
              <a:rPr kumimoji="1" lang="ja-JP" altLang="en-US" sz="1400" b="1" dirty="0">
                <a:solidFill>
                  <a:schemeClr val="bg1"/>
                </a:solidFill>
              </a:rPr>
              <a:t> </a:t>
            </a:r>
            <a:r>
              <a:rPr kumimoji="1" lang="en-US" altLang="ja-JP" sz="1400" b="1" dirty="0">
                <a:solidFill>
                  <a:schemeClr val="bg1"/>
                </a:solidFill>
              </a:rPr>
              <a:t>System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BF86986-3E24-42F2-93FC-90FAEF569579}"/>
              </a:ext>
            </a:extLst>
          </p:cNvPr>
          <p:cNvSpPr txBox="1"/>
          <p:nvPr/>
        </p:nvSpPr>
        <p:spPr>
          <a:xfrm>
            <a:off x="8307750" y="5521864"/>
            <a:ext cx="316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</a:rPr>
              <a:t>Monitoring / Traceability System</a:t>
            </a: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4A7EA622-48C4-4B73-A2FB-9519C0B16DD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24" r="75553" b="6230"/>
          <a:stretch/>
        </p:blipFill>
        <p:spPr>
          <a:xfrm>
            <a:off x="8414701" y="4476135"/>
            <a:ext cx="1045310" cy="966312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11BA6BD9-5B87-4D6B-98C4-81CCA4CE5C8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49108" y="4441292"/>
            <a:ext cx="82982" cy="263774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7DD61C8E-EE03-4817-80BA-5BB583579A5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09577" y="4564385"/>
            <a:ext cx="914042" cy="64520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3A4D63D-C73E-43DC-8AF7-3C83AE0C42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95348" y="4223552"/>
            <a:ext cx="1709042" cy="1218895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B2C255D-34A7-4A3E-A662-CFE58D683472}"/>
              </a:ext>
            </a:extLst>
          </p:cNvPr>
          <p:cNvSpPr txBox="1"/>
          <p:nvPr/>
        </p:nvSpPr>
        <p:spPr>
          <a:xfrm>
            <a:off x="6170971" y="5520170"/>
            <a:ext cx="2210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</a:rPr>
              <a:t>RFID System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862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450EA6-AE1E-4921-A165-4638507DD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/>
              <a:t>Copyright© TOMAS TECH CORPORATION. All rights reserved.</a:t>
            </a:r>
            <a:endParaRPr kumimoji="1" lang="ja-JP" altLang="en-US" sz="12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DA0276-1D5F-45EF-AC15-6FD7C20C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4D28-DE79-4B28-8B5E-B753BBC87275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20F059AC-7E4D-418A-FEAB-C4DE95B7F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8678" y="1834275"/>
            <a:ext cx="5955893" cy="3523271"/>
          </a:xfrm>
          <a:prstGeom prst="rect">
            <a:avLst/>
          </a:prstGeom>
        </p:spPr>
      </p:pic>
      <p:sp>
        <p:nvSpPr>
          <p:cNvPr id="25" name="Shape 1001">
            <a:extLst>
              <a:ext uri="{FF2B5EF4-FFF2-40B4-BE49-F238E27FC236}">
                <a16:creationId xmlns:a16="http://schemas.microsoft.com/office/drawing/2014/main" id="{12D90162-4D01-863A-2915-DE41F55BECB0}"/>
              </a:ext>
            </a:extLst>
          </p:cNvPr>
          <p:cNvSpPr/>
          <p:nvPr/>
        </p:nvSpPr>
        <p:spPr>
          <a:xfrm>
            <a:off x="475648" y="4710401"/>
            <a:ext cx="647145" cy="647145"/>
          </a:xfrm>
          <a:prstGeom prst="rect">
            <a:avLst/>
          </a:prstGeom>
          <a:solidFill>
            <a:srgbClr val="FF9966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defTabSz="91440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" name="Shape 987">
            <a:extLst>
              <a:ext uri="{FF2B5EF4-FFF2-40B4-BE49-F238E27FC236}">
                <a16:creationId xmlns:a16="http://schemas.microsoft.com/office/drawing/2014/main" id="{0976A294-908A-D0DE-2891-B2B03A633A20}"/>
              </a:ext>
            </a:extLst>
          </p:cNvPr>
          <p:cNvSpPr/>
          <p:nvPr/>
        </p:nvSpPr>
        <p:spPr>
          <a:xfrm>
            <a:off x="468309" y="1835868"/>
            <a:ext cx="647145" cy="647145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defTabSz="91440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" name="Shape 990">
            <a:extLst>
              <a:ext uri="{FF2B5EF4-FFF2-40B4-BE49-F238E27FC236}">
                <a16:creationId xmlns:a16="http://schemas.microsoft.com/office/drawing/2014/main" id="{FF1761C6-77D7-BB5A-8480-4DF88C6748B7}"/>
              </a:ext>
            </a:extLst>
          </p:cNvPr>
          <p:cNvSpPr/>
          <p:nvPr/>
        </p:nvSpPr>
        <p:spPr>
          <a:xfrm>
            <a:off x="468309" y="2554501"/>
            <a:ext cx="647145" cy="647145"/>
          </a:xfrm>
          <a:prstGeom prst="rect">
            <a:avLst/>
          </a:prstGeom>
          <a:solidFill>
            <a:srgbClr val="B2D235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defTabSz="91440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20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8" name="Shape 998">
            <a:extLst>
              <a:ext uri="{FF2B5EF4-FFF2-40B4-BE49-F238E27FC236}">
                <a16:creationId xmlns:a16="http://schemas.microsoft.com/office/drawing/2014/main" id="{E7CB5294-85D0-AB00-D5BF-5E79DFEFB909}"/>
              </a:ext>
            </a:extLst>
          </p:cNvPr>
          <p:cNvSpPr/>
          <p:nvPr/>
        </p:nvSpPr>
        <p:spPr>
          <a:xfrm>
            <a:off x="468309" y="3273135"/>
            <a:ext cx="647145" cy="647145"/>
          </a:xfrm>
          <a:prstGeom prst="rect">
            <a:avLst/>
          </a:prstGeom>
          <a:solidFill>
            <a:srgbClr val="4472C4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9" name="Shape 1001">
            <a:extLst>
              <a:ext uri="{FF2B5EF4-FFF2-40B4-BE49-F238E27FC236}">
                <a16:creationId xmlns:a16="http://schemas.microsoft.com/office/drawing/2014/main" id="{BAD8D1C2-8D73-5CCB-2A63-8864F7A47F67}"/>
              </a:ext>
            </a:extLst>
          </p:cNvPr>
          <p:cNvSpPr/>
          <p:nvPr/>
        </p:nvSpPr>
        <p:spPr>
          <a:xfrm>
            <a:off x="468309" y="3991768"/>
            <a:ext cx="647145" cy="647145"/>
          </a:xfrm>
          <a:prstGeom prst="rect">
            <a:avLst/>
          </a:prstGeom>
          <a:solidFill>
            <a:srgbClr val="70AD47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0" name="Freeform 92">
            <a:extLst>
              <a:ext uri="{FF2B5EF4-FFF2-40B4-BE49-F238E27FC236}">
                <a16:creationId xmlns:a16="http://schemas.microsoft.com/office/drawing/2014/main" id="{67357BBF-AC61-0863-3A82-C79234801319}"/>
              </a:ext>
            </a:extLst>
          </p:cNvPr>
          <p:cNvSpPr>
            <a:spLocks noEditPoints="1"/>
          </p:cNvSpPr>
          <p:nvPr/>
        </p:nvSpPr>
        <p:spPr bwMode="auto">
          <a:xfrm>
            <a:off x="645657" y="2065207"/>
            <a:ext cx="292448" cy="188466"/>
          </a:xfrm>
          <a:custGeom>
            <a:avLst/>
            <a:gdLst>
              <a:gd name="T0" fmla="*/ 89 w 95"/>
              <a:gd name="T1" fmla="*/ 0 h 61"/>
              <a:gd name="T2" fmla="*/ 5 w 95"/>
              <a:gd name="T3" fmla="*/ 0 h 61"/>
              <a:gd name="T4" fmla="*/ 1 w 95"/>
              <a:gd name="T5" fmla="*/ 1 h 61"/>
              <a:gd name="T6" fmla="*/ 0 w 95"/>
              <a:gd name="T7" fmla="*/ 5 h 61"/>
              <a:gd name="T8" fmla="*/ 45 w 95"/>
              <a:gd name="T9" fmla="*/ 39 h 61"/>
              <a:gd name="T10" fmla="*/ 47 w 95"/>
              <a:gd name="T11" fmla="*/ 40 h 61"/>
              <a:gd name="T12" fmla="*/ 50 w 95"/>
              <a:gd name="T13" fmla="*/ 39 h 61"/>
              <a:gd name="T14" fmla="*/ 95 w 95"/>
              <a:gd name="T15" fmla="*/ 5 h 61"/>
              <a:gd name="T16" fmla="*/ 93 w 95"/>
              <a:gd name="T17" fmla="*/ 1 h 61"/>
              <a:gd name="T18" fmla="*/ 89 w 95"/>
              <a:gd name="T19" fmla="*/ 0 h 61"/>
              <a:gd name="T20" fmla="*/ 95 w 95"/>
              <a:gd name="T21" fmla="*/ 50 h 61"/>
              <a:gd name="T22" fmla="*/ 70 w 95"/>
              <a:gd name="T23" fmla="*/ 30 h 61"/>
              <a:gd name="T24" fmla="*/ 95 w 95"/>
              <a:gd name="T25" fmla="*/ 11 h 61"/>
              <a:gd name="T26" fmla="*/ 95 w 95"/>
              <a:gd name="T27" fmla="*/ 50 h 61"/>
              <a:gd name="T28" fmla="*/ 93 w 95"/>
              <a:gd name="T29" fmla="*/ 60 h 61"/>
              <a:gd name="T30" fmla="*/ 89 w 95"/>
              <a:gd name="T31" fmla="*/ 61 h 61"/>
              <a:gd name="T32" fmla="*/ 5 w 95"/>
              <a:gd name="T33" fmla="*/ 61 h 61"/>
              <a:gd name="T34" fmla="*/ 1 w 95"/>
              <a:gd name="T35" fmla="*/ 60 h 61"/>
              <a:gd name="T36" fmla="*/ 0 w 95"/>
              <a:gd name="T37" fmla="*/ 56 h 61"/>
              <a:gd name="T38" fmla="*/ 29 w 95"/>
              <a:gd name="T39" fmla="*/ 34 h 61"/>
              <a:gd name="T40" fmla="*/ 43 w 95"/>
              <a:gd name="T41" fmla="*/ 44 h 61"/>
              <a:gd name="T42" fmla="*/ 47 w 95"/>
              <a:gd name="T43" fmla="*/ 45 h 61"/>
              <a:gd name="T44" fmla="*/ 52 w 95"/>
              <a:gd name="T45" fmla="*/ 44 h 61"/>
              <a:gd name="T46" fmla="*/ 66 w 95"/>
              <a:gd name="T47" fmla="*/ 34 h 61"/>
              <a:gd name="T48" fmla="*/ 95 w 95"/>
              <a:gd name="T49" fmla="*/ 56 h 61"/>
              <a:gd name="T50" fmla="*/ 93 w 95"/>
              <a:gd name="T51" fmla="*/ 60 h 61"/>
              <a:gd name="T52" fmla="*/ 0 w 95"/>
              <a:gd name="T53" fmla="*/ 11 h 61"/>
              <a:gd name="T54" fmla="*/ 25 w 95"/>
              <a:gd name="T55" fmla="*/ 30 h 61"/>
              <a:gd name="T56" fmla="*/ 0 w 95"/>
              <a:gd name="T57" fmla="*/ 50 h 61"/>
              <a:gd name="T58" fmla="*/ 0 w 95"/>
              <a:gd name="T59" fmla="*/ 1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5" h="61">
                <a:moveTo>
                  <a:pt x="89" y="0"/>
                </a:moveTo>
                <a:cubicBezTo>
                  <a:pt x="5" y="0"/>
                  <a:pt x="5" y="0"/>
                  <a:pt x="5" y="0"/>
                </a:cubicBezTo>
                <a:cubicBezTo>
                  <a:pt x="4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6" y="40"/>
                  <a:pt x="47" y="40"/>
                </a:cubicBezTo>
                <a:cubicBezTo>
                  <a:pt x="48" y="40"/>
                  <a:pt x="49" y="40"/>
                  <a:pt x="50" y="39"/>
                </a:cubicBezTo>
                <a:cubicBezTo>
                  <a:pt x="95" y="5"/>
                  <a:pt x="95" y="5"/>
                  <a:pt x="95" y="5"/>
                </a:cubicBezTo>
                <a:cubicBezTo>
                  <a:pt x="95" y="4"/>
                  <a:pt x="94" y="2"/>
                  <a:pt x="93" y="1"/>
                </a:cubicBezTo>
                <a:cubicBezTo>
                  <a:pt x="92" y="0"/>
                  <a:pt x="91" y="0"/>
                  <a:pt x="89" y="0"/>
                </a:cubicBezTo>
                <a:close/>
                <a:moveTo>
                  <a:pt x="95" y="50"/>
                </a:moveTo>
                <a:cubicBezTo>
                  <a:pt x="70" y="30"/>
                  <a:pt x="70" y="30"/>
                  <a:pt x="70" y="30"/>
                </a:cubicBezTo>
                <a:cubicBezTo>
                  <a:pt x="95" y="11"/>
                  <a:pt x="95" y="11"/>
                  <a:pt x="95" y="11"/>
                </a:cubicBezTo>
                <a:cubicBezTo>
                  <a:pt x="95" y="50"/>
                  <a:pt x="95" y="50"/>
                  <a:pt x="95" y="50"/>
                </a:cubicBezTo>
                <a:close/>
                <a:moveTo>
                  <a:pt x="93" y="60"/>
                </a:moveTo>
                <a:cubicBezTo>
                  <a:pt x="92" y="61"/>
                  <a:pt x="91" y="61"/>
                  <a:pt x="89" y="61"/>
                </a:cubicBezTo>
                <a:cubicBezTo>
                  <a:pt x="5" y="61"/>
                  <a:pt x="5" y="61"/>
                  <a:pt x="5" y="61"/>
                </a:cubicBezTo>
                <a:cubicBezTo>
                  <a:pt x="4" y="61"/>
                  <a:pt x="2" y="61"/>
                  <a:pt x="1" y="60"/>
                </a:cubicBezTo>
                <a:cubicBezTo>
                  <a:pt x="0" y="59"/>
                  <a:pt x="0" y="57"/>
                  <a:pt x="0" y="56"/>
                </a:cubicBezTo>
                <a:cubicBezTo>
                  <a:pt x="29" y="34"/>
                  <a:pt x="29" y="34"/>
                  <a:pt x="29" y="34"/>
                </a:cubicBezTo>
                <a:cubicBezTo>
                  <a:pt x="43" y="44"/>
                  <a:pt x="43" y="44"/>
                  <a:pt x="43" y="44"/>
                </a:cubicBezTo>
                <a:cubicBezTo>
                  <a:pt x="44" y="45"/>
                  <a:pt x="46" y="45"/>
                  <a:pt x="47" y="45"/>
                </a:cubicBezTo>
                <a:cubicBezTo>
                  <a:pt x="49" y="45"/>
                  <a:pt x="50" y="45"/>
                  <a:pt x="52" y="44"/>
                </a:cubicBezTo>
                <a:cubicBezTo>
                  <a:pt x="66" y="34"/>
                  <a:pt x="66" y="34"/>
                  <a:pt x="66" y="34"/>
                </a:cubicBezTo>
                <a:cubicBezTo>
                  <a:pt x="95" y="56"/>
                  <a:pt x="95" y="56"/>
                  <a:pt x="95" y="56"/>
                </a:cubicBezTo>
                <a:cubicBezTo>
                  <a:pt x="95" y="57"/>
                  <a:pt x="94" y="59"/>
                  <a:pt x="93" y="60"/>
                </a:cubicBezTo>
                <a:close/>
                <a:moveTo>
                  <a:pt x="0" y="11"/>
                </a:moveTo>
                <a:cubicBezTo>
                  <a:pt x="25" y="30"/>
                  <a:pt x="25" y="30"/>
                  <a:pt x="25" y="30"/>
                </a:cubicBezTo>
                <a:cubicBezTo>
                  <a:pt x="0" y="50"/>
                  <a:pt x="0" y="50"/>
                  <a:pt x="0" y="50"/>
                </a:cubicBezTo>
                <a:lnTo>
                  <a:pt x="0" y="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AutoShape 14">
            <a:extLst>
              <a:ext uri="{FF2B5EF4-FFF2-40B4-BE49-F238E27FC236}">
                <a16:creationId xmlns:a16="http://schemas.microsoft.com/office/drawing/2014/main" id="{2C2BC74D-9066-ADA9-296D-A2699174498B}"/>
              </a:ext>
            </a:extLst>
          </p:cNvPr>
          <p:cNvSpPr>
            <a:spLocks/>
          </p:cNvSpPr>
          <p:nvPr/>
        </p:nvSpPr>
        <p:spPr bwMode="auto">
          <a:xfrm>
            <a:off x="674852" y="2755369"/>
            <a:ext cx="248739" cy="252836"/>
          </a:xfrm>
          <a:custGeom>
            <a:avLst/>
            <a:gdLst>
              <a:gd name="T0" fmla="*/ 21097 w 21108"/>
              <a:gd name="T1" fmla="*/ 16603 h 20969"/>
              <a:gd name="T2" fmla="*/ 17551 w 21108"/>
              <a:gd name="T3" fmla="*/ 14553 h 20969"/>
              <a:gd name="T4" fmla="*/ 13359 w 21108"/>
              <a:gd name="T5" fmla="*/ 14553 h 20969"/>
              <a:gd name="T6" fmla="*/ 13359 w 21108"/>
              <a:gd name="T7" fmla="*/ 14553 h 20969"/>
              <a:gd name="T8" fmla="*/ 13198 w 21108"/>
              <a:gd name="T9" fmla="*/ 15026 h 20969"/>
              <a:gd name="T10" fmla="*/ 13198 w 21108"/>
              <a:gd name="T11" fmla="*/ 15026 h 20969"/>
              <a:gd name="T12" fmla="*/ 13198 w 21108"/>
              <a:gd name="T13" fmla="*/ 15026 h 20969"/>
              <a:gd name="T14" fmla="*/ 12876 w 21108"/>
              <a:gd name="T15" fmla="*/ 15972 h 20969"/>
              <a:gd name="T16" fmla="*/ 13037 w 21108"/>
              <a:gd name="T17" fmla="*/ 16288 h 20969"/>
              <a:gd name="T18" fmla="*/ 11264 w 21108"/>
              <a:gd name="T19" fmla="*/ 15657 h 20969"/>
              <a:gd name="T20" fmla="*/ 8362 w 21108"/>
              <a:gd name="T21" fmla="*/ 12819 h 20969"/>
              <a:gd name="T22" fmla="*/ 5300 w 21108"/>
              <a:gd name="T23" fmla="*/ 9508 h 20969"/>
              <a:gd name="T24" fmla="*/ 4816 w 21108"/>
              <a:gd name="T25" fmla="*/ 7774 h 20969"/>
              <a:gd name="T26" fmla="*/ 5461 w 21108"/>
              <a:gd name="T27" fmla="*/ 7616 h 20969"/>
              <a:gd name="T28" fmla="*/ 5783 w 21108"/>
              <a:gd name="T29" fmla="*/ 7459 h 20969"/>
              <a:gd name="T30" fmla="*/ 6589 w 21108"/>
              <a:gd name="T31" fmla="*/ 7143 h 20969"/>
              <a:gd name="T32" fmla="*/ 6589 w 21108"/>
              <a:gd name="T33" fmla="*/ 6986 h 20969"/>
              <a:gd name="T34" fmla="*/ 6589 w 21108"/>
              <a:gd name="T35" fmla="*/ 6986 h 20969"/>
              <a:gd name="T36" fmla="*/ 7234 w 21108"/>
              <a:gd name="T37" fmla="*/ 6828 h 20969"/>
              <a:gd name="T38" fmla="*/ 7234 w 21108"/>
              <a:gd name="T39" fmla="*/ 6828 h 20969"/>
              <a:gd name="T40" fmla="*/ 6267 w 21108"/>
              <a:gd name="T41" fmla="*/ 2886 h 20969"/>
              <a:gd name="T42" fmla="*/ 3365 w 21108"/>
              <a:gd name="T43" fmla="*/ 48 h 20969"/>
              <a:gd name="T44" fmla="*/ 3365 w 21108"/>
              <a:gd name="T45" fmla="*/ 48 h 20969"/>
              <a:gd name="T46" fmla="*/ 3365 w 21108"/>
              <a:gd name="T47" fmla="*/ 48 h 20969"/>
              <a:gd name="T48" fmla="*/ 3365 w 21108"/>
              <a:gd name="T49" fmla="*/ 48 h 20969"/>
              <a:gd name="T50" fmla="*/ 2882 w 21108"/>
              <a:gd name="T51" fmla="*/ 206 h 20969"/>
              <a:gd name="T52" fmla="*/ 2882 w 21108"/>
              <a:gd name="T53" fmla="*/ 206 h 20969"/>
              <a:gd name="T54" fmla="*/ 2721 w 21108"/>
              <a:gd name="T55" fmla="*/ 206 h 20969"/>
              <a:gd name="T56" fmla="*/ 1915 w 21108"/>
              <a:gd name="T57" fmla="*/ 679 h 20969"/>
              <a:gd name="T58" fmla="*/ 1754 w 21108"/>
              <a:gd name="T59" fmla="*/ 994 h 20969"/>
              <a:gd name="T60" fmla="*/ 142 w 21108"/>
              <a:gd name="T61" fmla="*/ 5251 h 20969"/>
              <a:gd name="T62" fmla="*/ 5945 w 21108"/>
              <a:gd name="T63" fmla="*/ 14869 h 20969"/>
              <a:gd name="T64" fmla="*/ 15777 w 21108"/>
              <a:gd name="T65" fmla="*/ 20860 h 20969"/>
              <a:gd name="T66" fmla="*/ 20452 w 21108"/>
              <a:gd name="T67" fmla="*/ 18337 h 20969"/>
              <a:gd name="T68" fmla="*/ 20613 w 21108"/>
              <a:gd name="T69" fmla="*/ 18180 h 20969"/>
              <a:gd name="T70" fmla="*/ 20774 w 21108"/>
              <a:gd name="T71" fmla="*/ 17234 h 20969"/>
              <a:gd name="T72" fmla="*/ 20936 w 21108"/>
              <a:gd name="T73" fmla="*/ 17234 h 20969"/>
              <a:gd name="T74" fmla="*/ 20774 w 21108"/>
              <a:gd name="T75" fmla="*/ 17234 h 20969"/>
              <a:gd name="T76" fmla="*/ 21097 w 21108"/>
              <a:gd name="T77" fmla="*/ 16603 h 20969"/>
              <a:gd name="T78" fmla="*/ 21097 w 21108"/>
              <a:gd name="T79" fmla="*/ 16603 h 20969"/>
              <a:gd name="T80" fmla="*/ 3527 w 21108"/>
              <a:gd name="T81" fmla="*/ 364 h 20969"/>
              <a:gd name="T82" fmla="*/ 5945 w 21108"/>
              <a:gd name="T83" fmla="*/ 3044 h 20969"/>
              <a:gd name="T84" fmla="*/ 6912 w 21108"/>
              <a:gd name="T85" fmla="*/ 6355 h 20969"/>
              <a:gd name="T86" fmla="*/ 4655 w 21108"/>
              <a:gd name="T87" fmla="*/ 3675 h 20969"/>
              <a:gd name="T88" fmla="*/ 3527 w 21108"/>
              <a:gd name="T89" fmla="*/ 364 h 20969"/>
              <a:gd name="T90" fmla="*/ 17067 w 21108"/>
              <a:gd name="T91" fmla="*/ 16288 h 20969"/>
              <a:gd name="T92" fmla="*/ 13843 w 21108"/>
              <a:gd name="T93" fmla="*/ 14553 h 20969"/>
              <a:gd name="T94" fmla="*/ 17389 w 21108"/>
              <a:gd name="T95" fmla="*/ 14869 h 20969"/>
              <a:gd name="T96" fmla="*/ 20613 w 21108"/>
              <a:gd name="T97" fmla="*/ 16603 h 20969"/>
              <a:gd name="T98" fmla="*/ 17067 w 21108"/>
              <a:gd name="T99" fmla="*/ 16288 h 20969"/>
              <a:gd name="T100" fmla="*/ 17067 w 21108"/>
              <a:gd name="T101" fmla="*/ 16288 h 20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108" h="20969">
                <a:moveTo>
                  <a:pt x="21097" y="16603"/>
                </a:moveTo>
                <a:cubicBezTo>
                  <a:pt x="21258" y="16130"/>
                  <a:pt x="19646" y="15026"/>
                  <a:pt x="17551" y="14553"/>
                </a:cubicBezTo>
                <a:cubicBezTo>
                  <a:pt x="15455" y="13923"/>
                  <a:pt x="13521" y="13923"/>
                  <a:pt x="13359" y="14553"/>
                </a:cubicBezTo>
                <a:cubicBezTo>
                  <a:pt x="13359" y="14553"/>
                  <a:pt x="13359" y="14553"/>
                  <a:pt x="13359" y="14553"/>
                </a:cubicBezTo>
                <a:cubicBezTo>
                  <a:pt x="13359" y="14553"/>
                  <a:pt x="13359" y="14711"/>
                  <a:pt x="13198" y="15026"/>
                </a:cubicBezTo>
                <a:cubicBezTo>
                  <a:pt x="13198" y="15026"/>
                  <a:pt x="13198" y="15026"/>
                  <a:pt x="13198" y="15026"/>
                </a:cubicBezTo>
                <a:cubicBezTo>
                  <a:pt x="13198" y="15026"/>
                  <a:pt x="13198" y="15026"/>
                  <a:pt x="13198" y="15026"/>
                </a:cubicBezTo>
                <a:cubicBezTo>
                  <a:pt x="13198" y="15342"/>
                  <a:pt x="13037" y="15815"/>
                  <a:pt x="12876" y="15972"/>
                </a:cubicBezTo>
                <a:cubicBezTo>
                  <a:pt x="12876" y="16130"/>
                  <a:pt x="12876" y="16130"/>
                  <a:pt x="13037" y="16288"/>
                </a:cubicBezTo>
                <a:cubicBezTo>
                  <a:pt x="12392" y="16288"/>
                  <a:pt x="11748" y="16130"/>
                  <a:pt x="11264" y="15657"/>
                </a:cubicBezTo>
                <a:cubicBezTo>
                  <a:pt x="8362" y="12819"/>
                  <a:pt x="8362" y="12819"/>
                  <a:pt x="8362" y="12819"/>
                </a:cubicBezTo>
                <a:cubicBezTo>
                  <a:pt x="5300" y="9508"/>
                  <a:pt x="5300" y="9508"/>
                  <a:pt x="5300" y="9508"/>
                </a:cubicBezTo>
                <a:cubicBezTo>
                  <a:pt x="4816" y="9035"/>
                  <a:pt x="4655" y="8405"/>
                  <a:pt x="4816" y="7774"/>
                </a:cubicBezTo>
                <a:cubicBezTo>
                  <a:pt x="4977" y="7616"/>
                  <a:pt x="5300" y="7616"/>
                  <a:pt x="5461" y="7616"/>
                </a:cubicBezTo>
                <a:cubicBezTo>
                  <a:pt x="5622" y="7616"/>
                  <a:pt x="5783" y="7616"/>
                  <a:pt x="5783" y="7459"/>
                </a:cubicBezTo>
                <a:cubicBezTo>
                  <a:pt x="5945" y="7459"/>
                  <a:pt x="6428" y="7301"/>
                  <a:pt x="6589" y="7143"/>
                </a:cubicBezTo>
                <a:cubicBezTo>
                  <a:pt x="6589" y="7143"/>
                  <a:pt x="6589" y="7143"/>
                  <a:pt x="6589" y="6986"/>
                </a:cubicBezTo>
                <a:cubicBezTo>
                  <a:pt x="6589" y="6986"/>
                  <a:pt x="6589" y="6986"/>
                  <a:pt x="6589" y="6986"/>
                </a:cubicBezTo>
                <a:cubicBezTo>
                  <a:pt x="6912" y="6986"/>
                  <a:pt x="7234" y="6828"/>
                  <a:pt x="7234" y="6828"/>
                </a:cubicBezTo>
                <a:cubicBezTo>
                  <a:pt x="7234" y="6828"/>
                  <a:pt x="7234" y="6828"/>
                  <a:pt x="7234" y="6828"/>
                </a:cubicBezTo>
                <a:cubicBezTo>
                  <a:pt x="7718" y="6513"/>
                  <a:pt x="7395" y="4778"/>
                  <a:pt x="6267" y="2886"/>
                </a:cubicBezTo>
                <a:cubicBezTo>
                  <a:pt x="5139" y="994"/>
                  <a:pt x="3849" y="-267"/>
                  <a:pt x="3365" y="48"/>
                </a:cubicBezTo>
                <a:cubicBezTo>
                  <a:pt x="3365" y="48"/>
                  <a:pt x="3365" y="48"/>
                  <a:pt x="3365" y="48"/>
                </a:cubicBezTo>
                <a:cubicBezTo>
                  <a:pt x="3365" y="48"/>
                  <a:pt x="3365" y="48"/>
                  <a:pt x="3365" y="48"/>
                </a:cubicBezTo>
                <a:cubicBezTo>
                  <a:pt x="3365" y="48"/>
                  <a:pt x="3365" y="48"/>
                  <a:pt x="3365" y="48"/>
                </a:cubicBezTo>
                <a:cubicBezTo>
                  <a:pt x="3365" y="48"/>
                  <a:pt x="3043" y="48"/>
                  <a:pt x="2882" y="206"/>
                </a:cubicBezTo>
                <a:cubicBezTo>
                  <a:pt x="2882" y="206"/>
                  <a:pt x="2882" y="206"/>
                  <a:pt x="2882" y="206"/>
                </a:cubicBezTo>
                <a:cubicBezTo>
                  <a:pt x="2882" y="206"/>
                  <a:pt x="2882" y="206"/>
                  <a:pt x="2721" y="206"/>
                </a:cubicBezTo>
                <a:cubicBezTo>
                  <a:pt x="2559" y="364"/>
                  <a:pt x="2076" y="679"/>
                  <a:pt x="1915" y="679"/>
                </a:cubicBezTo>
                <a:cubicBezTo>
                  <a:pt x="1915" y="837"/>
                  <a:pt x="1754" y="837"/>
                  <a:pt x="1754" y="994"/>
                </a:cubicBezTo>
                <a:cubicBezTo>
                  <a:pt x="464" y="2098"/>
                  <a:pt x="-342" y="3832"/>
                  <a:pt x="142" y="5251"/>
                </a:cubicBezTo>
                <a:cubicBezTo>
                  <a:pt x="303" y="7932"/>
                  <a:pt x="2559" y="11400"/>
                  <a:pt x="5945" y="14869"/>
                </a:cubicBezTo>
                <a:cubicBezTo>
                  <a:pt x="9330" y="18337"/>
                  <a:pt x="13037" y="20545"/>
                  <a:pt x="15777" y="20860"/>
                </a:cubicBezTo>
                <a:cubicBezTo>
                  <a:pt x="17551" y="21333"/>
                  <a:pt x="19324" y="20229"/>
                  <a:pt x="20452" y="18337"/>
                </a:cubicBezTo>
                <a:cubicBezTo>
                  <a:pt x="20452" y="18337"/>
                  <a:pt x="20613" y="18180"/>
                  <a:pt x="20613" y="18180"/>
                </a:cubicBezTo>
                <a:cubicBezTo>
                  <a:pt x="20613" y="18022"/>
                  <a:pt x="20774" y="17549"/>
                  <a:pt x="20774" y="17234"/>
                </a:cubicBezTo>
                <a:cubicBezTo>
                  <a:pt x="20774" y="17234"/>
                  <a:pt x="20774" y="17234"/>
                  <a:pt x="20936" y="17234"/>
                </a:cubicBezTo>
                <a:cubicBezTo>
                  <a:pt x="20774" y="17234"/>
                  <a:pt x="20774" y="17234"/>
                  <a:pt x="20774" y="17234"/>
                </a:cubicBezTo>
                <a:cubicBezTo>
                  <a:pt x="20936" y="16918"/>
                  <a:pt x="20936" y="16761"/>
                  <a:pt x="21097" y="16603"/>
                </a:cubicBezTo>
                <a:cubicBezTo>
                  <a:pt x="21097" y="16603"/>
                  <a:pt x="21097" y="16603"/>
                  <a:pt x="21097" y="16603"/>
                </a:cubicBezTo>
                <a:close/>
                <a:moveTo>
                  <a:pt x="3527" y="364"/>
                </a:moveTo>
                <a:cubicBezTo>
                  <a:pt x="3849" y="364"/>
                  <a:pt x="4816" y="1152"/>
                  <a:pt x="5945" y="3044"/>
                </a:cubicBezTo>
                <a:cubicBezTo>
                  <a:pt x="7073" y="4936"/>
                  <a:pt x="7073" y="6197"/>
                  <a:pt x="6912" y="6355"/>
                </a:cubicBezTo>
                <a:cubicBezTo>
                  <a:pt x="6751" y="6355"/>
                  <a:pt x="5622" y="5567"/>
                  <a:pt x="4655" y="3675"/>
                </a:cubicBezTo>
                <a:cubicBezTo>
                  <a:pt x="3527" y="1783"/>
                  <a:pt x="3365" y="521"/>
                  <a:pt x="3527" y="364"/>
                </a:cubicBezTo>
                <a:close/>
                <a:moveTo>
                  <a:pt x="17067" y="16288"/>
                </a:moveTo>
                <a:cubicBezTo>
                  <a:pt x="14810" y="15657"/>
                  <a:pt x="13843" y="14869"/>
                  <a:pt x="13843" y="14553"/>
                </a:cubicBezTo>
                <a:cubicBezTo>
                  <a:pt x="14004" y="14396"/>
                  <a:pt x="15294" y="14238"/>
                  <a:pt x="17389" y="14869"/>
                </a:cubicBezTo>
                <a:cubicBezTo>
                  <a:pt x="19485" y="15499"/>
                  <a:pt x="20613" y="16288"/>
                  <a:pt x="20613" y="16603"/>
                </a:cubicBezTo>
                <a:cubicBezTo>
                  <a:pt x="20452" y="16761"/>
                  <a:pt x="19001" y="16918"/>
                  <a:pt x="17067" y="16288"/>
                </a:cubicBezTo>
                <a:close/>
                <a:moveTo>
                  <a:pt x="17067" y="16288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2" name="Freeform 32">
            <a:extLst>
              <a:ext uri="{FF2B5EF4-FFF2-40B4-BE49-F238E27FC236}">
                <a16:creationId xmlns:a16="http://schemas.microsoft.com/office/drawing/2014/main" id="{EA43F45B-AA17-F383-1435-4FEF71A2AC07}"/>
              </a:ext>
            </a:extLst>
          </p:cNvPr>
          <p:cNvSpPr>
            <a:spLocks/>
          </p:cNvSpPr>
          <p:nvPr/>
        </p:nvSpPr>
        <p:spPr bwMode="auto">
          <a:xfrm>
            <a:off x="737011" y="3440433"/>
            <a:ext cx="124420" cy="266815"/>
          </a:xfrm>
          <a:custGeom>
            <a:avLst/>
            <a:gdLst>
              <a:gd name="T0" fmla="*/ 209 w 21600"/>
              <a:gd name="T1" fmla="*/ 144 h 21600"/>
              <a:gd name="T2" fmla="*/ 139 w 21600"/>
              <a:gd name="T3" fmla="*/ 144 h 21600"/>
              <a:gd name="T4" fmla="*/ 139 w 21600"/>
              <a:gd name="T5" fmla="*/ 98 h 21600"/>
              <a:gd name="T6" fmla="*/ 158 w 21600"/>
              <a:gd name="T7" fmla="*/ 77 h 21600"/>
              <a:gd name="T8" fmla="*/ 209 w 21600"/>
              <a:gd name="T9" fmla="*/ 77 h 21600"/>
              <a:gd name="T10" fmla="*/ 209 w 21600"/>
              <a:gd name="T11" fmla="*/ 0 h 21600"/>
              <a:gd name="T12" fmla="*/ 139 w 21600"/>
              <a:gd name="T13" fmla="*/ 0 h 21600"/>
              <a:gd name="T14" fmla="*/ 46 w 21600"/>
              <a:gd name="T15" fmla="*/ 93 h 21600"/>
              <a:gd name="T16" fmla="*/ 46 w 21600"/>
              <a:gd name="T17" fmla="*/ 144 h 21600"/>
              <a:gd name="T18" fmla="*/ 0 w 21600"/>
              <a:gd name="T19" fmla="*/ 144 h 21600"/>
              <a:gd name="T20" fmla="*/ 0 w 21600"/>
              <a:gd name="T21" fmla="*/ 223 h 21600"/>
              <a:gd name="T22" fmla="*/ 46 w 21600"/>
              <a:gd name="T23" fmla="*/ 223 h 21600"/>
              <a:gd name="T24" fmla="*/ 46 w 21600"/>
              <a:gd name="T25" fmla="*/ 448 h 21600"/>
              <a:gd name="T26" fmla="*/ 139 w 21600"/>
              <a:gd name="T27" fmla="*/ 448 h 21600"/>
              <a:gd name="T28" fmla="*/ 139 w 21600"/>
              <a:gd name="T29" fmla="*/ 223 h 21600"/>
              <a:gd name="T30" fmla="*/ 202 w 21600"/>
              <a:gd name="T31" fmla="*/ 223 h 21600"/>
              <a:gd name="T32" fmla="*/ 209 w 21600"/>
              <a:gd name="T33" fmla="*/ 144 h 21600"/>
              <a:gd name="T34" fmla="*/ 209 w 21600"/>
              <a:gd name="T35" fmla="*/ 144 h 216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1600" h="21600">
                <a:moveTo>
                  <a:pt x="21600" y="6939"/>
                </a:moveTo>
                <a:cubicBezTo>
                  <a:pt x="14400" y="6939"/>
                  <a:pt x="14400" y="6939"/>
                  <a:pt x="14400" y="6939"/>
                </a:cubicBezTo>
                <a:cubicBezTo>
                  <a:pt x="14400" y="4701"/>
                  <a:pt x="14400" y="4701"/>
                  <a:pt x="14400" y="4701"/>
                </a:cubicBezTo>
                <a:cubicBezTo>
                  <a:pt x="14400" y="3917"/>
                  <a:pt x="15600" y="3693"/>
                  <a:pt x="16320" y="3693"/>
                </a:cubicBezTo>
                <a:cubicBezTo>
                  <a:pt x="17280" y="3693"/>
                  <a:pt x="21600" y="3693"/>
                  <a:pt x="21600" y="3693"/>
                </a:cubicBezTo>
                <a:cubicBezTo>
                  <a:pt x="21600" y="0"/>
                  <a:pt x="21600" y="0"/>
                  <a:pt x="21600" y="0"/>
                </a:cubicBezTo>
                <a:cubicBezTo>
                  <a:pt x="14400" y="0"/>
                  <a:pt x="14400" y="0"/>
                  <a:pt x="14400" y="0"/>
                </a:cubicBezTo>
                <a:cubicBezTo>
                  <a:pt x="6480" y="0"/>
                  <a:pt x="4800" y="2686"/>
                  <a:pt x="4800" y="4477"/>
                </a:cubicBezTo>
                <a:cubicBezTo>
                  <a:pt x="4800" y="6939"/>
                  <a:pt x="4800" y="6939"/>
                  <a:pt x="4800" y="6939"/>
                </a:cubicBezTo>
                <a:cubicBezTo>
                  <a:pt x="0" y="6939"/>
                  <a:pt x="0" y="6939"/>
                  <a:pt x="0" y="6939"/>
                </a:cubicBezTo>
                <a:cubicBezTo>
                  <a:pt x="0" y="10744"/>
                  <a:pt x="0" y="10744"/>
                  <a:pt x="0" y="10744"/>
                </a:cubicBezTo>
                <a:cubicBezTo>
                  <a:pt x="4800" y="10744"/>
                  <a:pt x="4800" y="10744"/>
                  <a:pt x="4800" y="10744"/>
                </a:cubicBezTo>
                <a:cubicBezTo>
                  <a:pt x="4800" y="15668"/>
                  <a:pt x="4800" y="21600"/>
                  <a:pt x="4800" y="21600"/>
                </a:cubicBezTo>
                <a:cubicBezTo>
                  <a:pt x="14400" y="21600"/>
                  <a:pt x="14400" y="21600"/>
                  <a:pt x="14400" y="21600"/>
                </a:cubicBezTo>
                <a:cubicBezTo>
                  <a:pt x="14400" y="21600"/>
                  <a:pt x="14400" y="15556"/>
                  <a:pt x="14400" y="10744"/>
                </a:cubicBezTo>
                <a:cubicBezTo>
                  <a:pt x="20880" y="10744"/>
                  <a:pt x="20880" y="10744"/>
                  <a:pt x="20880" y="10744"/>
                </a:cubicBezTo>
                <a:lnTo>
                  <a:pt x="21600" y="6939"/>
                </a:lnTo>
                <a:close/>
                <a:moveTo>
                  <a:pt x="21600" y="693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3" name="TextBox 53">
            <a:extLst>
              <a:ext uri="{FF2B5EF4-FFF2-40B4-BE49-F238E27FC236}">
                <a16:creationId xmlns:a16="http://schemas.microsoft.com/office/drawing/2014/main" id="{EA23F5AA-1444-3D4B-79E5-A0698DAAA66B}"/>
              </a:ext>
            </a:extLst>
          </p:cNvPr>
          <p:cNvSpPr txBox="1"/>
          <p:nvPr/>
        </p:nvSpPr>
        <p:spPr>
          <a:xfrm>
            <a:off x="1318032" y="2099798"/>
            <a:ext cx="254106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info@tomastc.com</a:t>
            </a:r>
          </a:p>
        </p:txBody>
      </p:sp>
      <p:sp>
        <p:nvSpPr>
          <p:cNvPr id="34" name="TextBox 58">
            <a:extLst>
              <a:ext uri="{FF2B5EF4-FFF2-40B4-BE49-F238E27FC236}">
                <a16:creationId xmlns:a16="http://schemas.microsoft.com/office/drawing/2014/main" id="{2D5DE0D6-31E5-B576-E83F-639CEF0C0E88}"/>
              </a:ext>
            </a:extLst>
          </p:cNvPr>
          <p:cNvSpPr txBox="1"/>
          <p:nvPr/>
        </p:nvSpPr>
        <p:spPr>
          <a:xfrm>
            <a:off x="1261942" y="2562198"/>
            <a:ext cx="409476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TH: +66-85-995-0178 (Nattapol)</a:t>
            </a:r>
          </a:p>
          <a:p>
            <a:pPr defTabSz="914400"/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TH/EN: +66-81-012-6064 (</a:t>
            </a:r>
            <a:r>
              <a:rPr lang="en-US" altLang="ja-JP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Anek</a:t>
            </a:r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)</a:t>
            </a:r>
          </a:p>
          <a:p>
            <a:pPr defTabSz="914400"/>
            <a:r>
              <a:rPr lang="en-GB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</a:rPr>
              <a:t>JP/TH/EN: +66-94-552-3097 (Nozaki)</a:t>
            </a:r>
          </a:p>
        </p:txBody>
      </p:sp>
      <p:sp>
        <p:nvSpPr>
          <p:cNvPr id="35" name="TextBox 59">
            <a:extLst>
              <a:ext uri="{FF2B5EF4-FFF2-40B4-BE49-F238E27FC236}">
                <a16:creationId xmlns:a16="http://schemas.microsoft.com/office/drawing/2014/main" id="{39C5DC2A-C67E-A748-BC75-58A8D33A9FBD}"/>
              </a:ext>
            </a:extLst>
          </p:cNvPr>
          <p:cNvSpPr txBox="1"/>
          <p:nvPr/>
        </p:nvSpPr>
        <p:spPr>
          <a:xfrm>
            <a:off x="1318033" y="3508187"/>
            <a:ext cx="31299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US" altLang="ja-JP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TOMAS</a:t>
            </a:r>
            <a:r>
              <a:rPr lang="ja-JP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 </a:t>
            </a:r>
            <a:r>
              <a:rPr lang="en-US" altLang="ja-JP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TECH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+mj-ea"/>
              <a:ea typeface="+mj-ea"/>
              <a:cs typeface="Clear Sans Light" panose="020B0303030202020304" pitchFamily="34" charset="0"/>
              <a:sym typeface="Open Sans Light" charset="0"/>
            </a:endParaRPr>
          </a:p>
        </p:txBody>
      </p:sp>
      <p:sp>
        <p:nvSpPr>
          <p:cNvPr id="36" name="TextBox 60">
            <a:extLst>
              <a:ext uri="{FF2B5EF4-FFF2-40B4-BE49-F238E27FC236}">
                <a16:creationId xmlns:a16="http://schemas.microsoft.com/office/drawing/2014/main" id="{4CE19E8A-7C9A-8604-8F55-4AACA7EECC2A}"/>
              </a:ext>
            </a:extLst>
          </p:cNvPr>
          <p:cNvSpPr txBox="1"/>
          <p:nvPr/>
        </p:nvSpPr>
        <p:spPr>
          <a:xfrm>
            <a:off x="1318032" y="4192229"/>
            <a:ext cx="30439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http://www.tomastc.com</a:t>
            </a:r>
          </a:p>
        </p:txBody>
      </p:sp>
      <p:pic>
        <p:nvPicPr>
          <p:cNvPr id="37" name="Picture 6">
            <a:extLst>
              <a:ext uri="{FF2B5EF4-FFF2-40B4-BE49-F238E27FC236}">
                <a16:creationId xmlns:a16="http://schemas.microsoft.com/office/drawing/2014/main" id="{86015DDF-C3E8-5739-5792-694AFA4169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5" y="4120999"/>
            <a:ext cx="469796" cy="411072"/>
          </a:xfrm>
          <a:prstGeom prst="rect">
            <a:avLst/>
          </a:prstGeom>
        </p:spPr>
      </p:pic>
      <p:pic>
        <p:nvPicPr>
          <p:cNvPr id="38" name="Picture 11">
            <a:extLst>
              <a:ext uri="{FF2B5EF4-FFF2-40B4-BE49-F238E27FC236}">
                <a16:creationId xmlns:a16="http://schemas.microsoft.com/office/drawing/2014/main" id="{BC49D936-5EF3-1FDD-5691-BB93D1AFF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9512" y="2632934"/>
            <a:ext cx="775996" cy="840662"/>
          </a:xfrm>
          <a:prstGeom prst="rect">
            <a:avLst/>
          </a:prstGeom>
        </p:spPr>
      </p:pic>
      <p:sp>
        <p:nvSpPr>
          <p:cNvPr id="39" name="TextBox 60">
            <a:extLst>
              <a:ext uri="{FF2B5EF4-FFF2-40B4-BE49-F238E27FC236}">
                <a16:creationId xmlns:a16="http://schemas.microsoft.com/office/drawing/2014/main" id="{2AF5B237-3F4A-FBAF-EAF5-B8299906F1E5}"/>
              </a:ext>
            </a:extLst>
          </p:cNvPr>
          <p:cNvSpPr txBox="1"/>
          <p:nvPr/>
        </p:nvSpPr>
        <p:spPr>
          <a:xfrm>
            <a:off x="1250770" y="4829978"/>
            <a:ext cx="416203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400"/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7/1(3C) Soi Sukhumvit 103 (</a:t>
            </a:r>
            <a:r>
              <a:rPr lang="en-US" sz="16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Udomsuk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  <a:cs typeface="Clear Sans Light" panose="020B0303030202020304" pitchFamily="34" charset="0"/>
                <a:sym typeface="Open Sans Light" charset="0"/>
              </a:rPr>
              <a:t> 46) Sukhumvit Bang Na, Bangkok 10260</a:t>
            </a:r>
          </a:p>
        </p:txBody>
      </p:sp>
      <p:sp>
        <p:nvSpPr>
          <p:cNvPr id="40" name="Freeform 5">
            <a:extLst>
              <a:ext uri="{FF2B5EF4-FFF2-40B4-BE49-F238E27FC236}">
                <a16:creationId xmlns:a16="http://schemas.microsoft.com/office/drawing/2014/main" id="{E262EC20-F652-EE5F-BF24-7AB4A210D037}"/>
              </a:ext>
            </a:extLst>
          </p:cNvPr>
          <p:cNvSpPr>
            <a:spLocks noEditPoints="1"/>
          </p:cNvSpPr>
          <p:nvPr/>
        </p:nvSpPr>
        <p:spPr bwMode="auto">
          <a:xfrm>
            <a:off x="564322" y="4751796"/>
            <a:ext cx="469796" cy="554048"/>
          </a:xfrm>
          <a:custGeom>
            <a:avLst/>
            <a:gdLst>
              <a:gd name="T0" fmla="*/ 269959 w 104"/>
              <a:gd name="T1" fmla="*/ 23282 h 133"/>
              <a:gd name="T2" fmla="*/ 209451 w 104"/>
              <a:gd name="T3" fmla="*/ 51219 h 133"/>
              <a:gd name="T4" fmla="*/ 69817 w 104"/>
              <a:gd name="T5" fmla="*/ 423724 h 133"/>
              <a:gd name="T6" fmla="*/ 41890 w 104"/>
              <a:gd name="T7" fmla="*/ 465631 h 133"/>
              <a:gd name="T8" fmla="*/ 144288 w 104"/>
              <a:gd name="T9" fmla="*/ 596007 h 133"/>
              <a:gd name="T10" fmla="*/ 283922 w 104"/>
              <a:gd name="T11" fmla="*/ 596007 h 133"/>
              <a:gd name="T12" fmla="*/ 484064 w 104"/>
              <a:gd name="T13" fmla="*/ 260753 h 133"/>
              <a:gd name="T14" fmla="*/ 339776 w 104"/>
              <a:gd name="T15" fmla="*/ 246784 h 133"/>
              <a:gd name="T16" fmla="*/ 363048 w 104"/>
              <a:gd name="T17" fmla="*/ 209534 h 133"/>
              <a:gd name="T18" fmla="*/ 321158 w 104"/>
              <a:gd name="T19" fmla="*/ 232815 h 133"/>
              <a:gd name="T20" fmla="*/ 242032 w 104"/>
              <a:gd name="T21" fmla="*/ 223503 h 133"/>
              <a:gd name="T22" fmla="*/ 265304 w 104"/>
              <a:gd name="T23" fmla="*/ 176940 h 133"/>
              <a:gd name="T24" fmla="*/ 335121 w 104"/>
              <a:gd name="T25" fmla="*/ 167627 h 133"/>
              <a:gd name="T26" fmla="*/ 367702 w 104"/>
              <a:gd name="T27" fmla="*/ 162971 h 133"/>
              <a:gd name="T28" fmla="*/ 363048 w 104"/>
              <a:gd name="T29" fmla="*/ 251441 h 133"/>
              <a:gd name="T30" fmla="*/ 321158 w 104"/>
              <a:gd name="T31" fmla="*/ 409755 h 133"/>
              <a:gd name="T32" fmla="*/ 321158 w 104"/>
              <a:gd name="T33" fmla="*/ 349223 h 133"/>
              <a:gd name="T34" fmla="*/ 228069 w 104"/>
              <a:gd name="T35" fmla="*/ 288691 h 133"/>
              <a:gd name="T36" fmla="*/ 302540 w 104"/>
              <a:gd name="T37" fmla="*/ 149002 h 133"/>
              <a:gd name="T38" fmla="*/ 297886 w 104"/>
              <a:gd name="T39" fmla="*/ 102439 h 133"/>
              <a:gd name="T40" fmla="*/ 204796 w 104"/>
              <a:gd name="T41" fmla="*/ 102439 h 133"/>
              <a:gd name="T42" fmla="*/ 153597 w 104"/>
              <a:gd name="T43" fmla="*/ 102439 h 133"/>
              <a:gd name="T44" fmla="*/ 51199 w 104"/>
              <a:gd name="T45" fmla="*/ 316629 h 133"/>
              <a:gd name="T46" fmla="*/ 51199 w 104"/>
              <a:gd name="T47" fmla="*/ 265410 h 133"/>
              <a:gd name="T48" fmla="*/ 37236 w 104"/>
              <a:gd name="T49" fmla="*/ 228159 h 133"/>
              <a:gd name="T50" fmla="*/ 134979 w 104"/>
              <a:gd name="T51" fmla="*/ 121064 h 133"/>
              <a:gd name="T52" fmla="*/ 102398 w 104"/>
              <a:gd name="T53" fmla="*/ 130377 h 133"/>
              <a:gd name="T54" fmla="*/ 111707 w 104"/>
              <a:gd name="T55" fmla="*/ 149002 h 133"/>
              <a:gd name="T56" fmla="*/ 139634 w 104"/>
              <a:gd name="T57" fmla="*/ 135033 h 133"/>
              <a:gd name="T58" fmla="*/ 144288 w 104"/>
              <a:gd name="T59" fmla="*/ 172283 h 133"/>
              <a:gd name="T60" fmla="*/ 134979 w 104"/>
              <a:gd name="T61" fmla="*/ 190909 h 133"/>
              <a:gd name="T62" fmla="*/ 111707 w 104"/>
              <a:gd name="T63" fmla="*/ 223503 h 133"/>
              <a:gd name="T64" fmla="*/ 83780 w 104"/>
              <a:gd name="T65" fmla="*/ 232815 h 133"/>
              <a:gd name="T66" fmla="*/ 51199 w 104"/>
              <a:gd name="T67" fmla="*/ 242128 h 133"/>
              <a:gd name="T68" fmla="*/ 65162 w 104"/>
              <a:gd name="T69" fmla="*/ 274722 h 133"/>
              <a:gd name="T70" fmla="*/ 139634 w 104"/>
              <a:gd name="T71" fmla="*/ 284035 h 133"/>
              <a:gd name="T72" fmla="*/ 153597 w 104"/>
              <a:gd name="T73" fmla="*/ 349223 h 133"/>
              <a:gd name="T74" fmla="*/ 134979 w 104"/>
              <a:gd name="T75" fmla="*/ 386474 h 133"/>
              <a:gd name="T76" fmla="*/ 111707 w 104"/>
              <a:gd name="T77" fmla="*/ 419068 h 133"/>
              <a:gd name="T78" fmla="*/ 88435 w 104"/>
              <a:gd name="T79" fmla="*/ 367848 h 133"/>
              <a:gd name="T80" fmla="*/ 209451 w 104"/>
              <a:gd name="T81" fmla="*/ 493569 h 133"/>
              <a:gd name="T82" fmla="*/ 74471 w 104"/>
              <a:gd name="T83" fmla="*/ 451662 h 133"/>
              <a:gd name="T84" fmla="*/ 423556 w 104"/>
              <a:gd name="T85" fmla="*/ 265410 h 133"/>
              <a:gd name="T86" fmla="*/ 316503 w 104"/>
              <a:gd name="T87" fmla="*/ 60532 h 133"/>
              <a:gd name="T88" fmla="*/ 209451 w 104"/>
              <a:gd name="T89" fmla="*/ 493569 h 13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4" h="133">
                <a:moveTo>
                  <a:pt x="104" y="56"/>
                </a:moveTo>
                <a:cubicBezTo>
                  <a:pt x="104" y="31"/>
                  <a:pt x="86" y="10"/>
                  <a:pt x="63" y="2"/>
                </a:cubicBezTo>
                <a:cubicBezTo>
                  <a:pt x="58" y="0"/>
                  <a:pt x="58" y="5"/>
                  <a:pt x="58" y="5"/>
                </a:cubicBezTo>
                <a:cubicBezTo>
                  <a:pt x="58" y="8"/>
                  <a:pt x="59" y="9"/>
                  <a:pt x="60" y="9"/>
                </a:cubicBezTo>
                <a:cubicBezTo>
                  <a:pt x="58" y="13"/>
                  <a:pt x="58" y="13"/>
                  <a:pt x="58" y="13"/>
                </a:cubicBezTo>
                <a:cubicBezTo>
                  <a:pt x="54" y="12"/>
                  <a:pt x="50" y="11"/>
                  <a:pt x="45" y="11"/>
                </a:cubicBezTo>
                <a:cubicBezTo>
                  <a:pt x="20" y="11"/>
                  <a:pt x="0" y="32"/>
                  <a:pt x="0" y="57"/>
                </a:cubicBezTo>
                <a:cubicBezTo>
                  <a:pt x="0" y="71"/>
                  <a:pt x="6" y="83"/>
                  <a:pt x="16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3" y="95"/>
                  <a:pt x="13" y="95"/>
                  <a:pt x="13" y="95"/>
                </a:cubicBezTo>
                <a:cubicBezTo>
                  <a:pt x="10" y="94"/>
                  <a:pt x="8" y="96"/>
                  <a:pt x="8" y="96"/>
                </a:cubicBezTo>
                <a:cubicBezTo>
                  <a:pt x="6" y="98"/>
                  <a:pt x="9" y="100"/>
                  <a:pt x="9" y="100"/>
                </a:cubicBezTo>
                <a:cubicBezTo>
                  <a:pt x="17" y="107"/>
                  <a:pt x="28" y="113"/>
                  <a:pt x="39" y="114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31" y="128"/>
                  <a:pt x="31" y="128"/>
                  <a:pt x="31" y="128"/>
                </a:cubicBezTo>
                <a:cubicBezTo>
                  <a:pt x="12" y="133"/>
                  <a:pt x="30" y="132"/>
                  <a:pt x="30" y="132"/>
                </a:cubicBezTo>
                <a:cubicBezTo>
                  <a:pt x="61" y="132"/>
                  <a:pt x="61" y="132"/>
                  <a:pt x="61" y="132"/>
                </a:cubicBezTo>
                <a:cubicBezTo>
                  <a:pt x="82" y="132"/>
                  <a:pt x="61" y="128"/>
                  <a:pt x="61" y="128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50" y="126"/>
                  <a:pt x="50" y="119"/>
                  <a:pt x="50" y="114"/>
                </a:cubicBezTo>
                <a:cubicBezTo>
                  <a:pt x="79" y="111"/>
                  <a:pt x="104" y="85"/>
                  <a:pt x="104" y="56"/>
                </a:cubicBezTo>
                <a:close/>
                <a:moveTo>
                  <a:pt x="49" y="62"/>
                </a:moveTo>
                <a:cubicBezTo>
                  <a:pt x="49" y="44"/>
                  <a:pt x="64" y="58"/>
                  <a:pt x="64" y="58"/>
                </a:cubicBezTo>
                <a:cubicBezTo>
                  <a:pt x="72" y="63"/>
                  <a:pt x="73" y="53"/>
                  <a:pt x="73" y="53"/>
                </a:cubicBezTo>
                <a:cubicBezTo>
                  <a:pt x="79" y="51"/>
                  <a:pt x="79" y="51"/>
                  <a:pt x="79" y="51"/>
                </a:cubicBezTo>
                <a:cubicBezTo>
                  <a:pt x="79" y="48"/>
                  <a:pt x="79" y="48"/>
                  <a:pt x="79" y="48"/>
                </a:cubicBezTo>
                <a:cubicBezTo>
                  <a:pt x="78" y="45"/>
                  <a:pt x="78" y="45"/>
                  <a:pt x="78" y="45"/>
                </a:cubicBezTo>
                <a:cubicBezTo>
                  <a:pt x="70" y="41"/>
                  <a:pt x="70" y="41"/>
                  <a:pt x="70" y="41"/>
                </a:cubicBezTo>
                <a:cubicBezTo>
                  <a:pt x="70" y="41"/>
                  <a:pt x="69" y="44"/>
                  <a:pt x="71" y="47"/>
                </a:cubicBezTo>
                <a:cubicBezTo>
                  <a:pt x="71" y="47"/>
                  <a:pt x="70" y="51"/>
                  <a:pt x="69" y="50"/>
                </a:cubicBezTo>
                <a:cubicBezTo>
                  <a:pt x="64" y="48"/>
                  <a:pt x="64" y="48"/>
                  <a:pt x="64" y="48"/>
                </a:cubicBezTo>
                <a:cubicBezTo>
                  <a:pt x="64" y="48"/>
                  <a:pt x="62" y="47"/>
                  <a:pt x="59" y="49"/>
                </a:cubicBezTo>
                <a:cubicBezTo>
                  <a:pt x="56" y="50"/>
                  <a:pt x="52" y="48"/>
                  <a:pt x="52" y="48"/>
                </a:cubicBezTo>
                <a:cubicBezTo>
                  <a:pt x="52" y="48"/>
                  <a:pt x="52" y="46"/>
                  <a:pt x="55" y="44"/>
                </a:cubicBezTo>
                <a:cubicBezTo>
                  <a:pt x="57" y="43"/>
                  <a:pt x="57" y="43"/>
                  <a:pt x="57" y="43"/>
                </a:cubicBezTo>
                <a:cubicBezTo>
                  <a:pt x="57" y="43"/>
                  <a:pt x="57" y="40"/>
                  <a:pt x="57" y="38"/>
                </a:cubicBezTo>
                <a:cubicBezTo>
                  <a:pt x="58" y="36"/>
                  <a:pt x="59" y="38"/>
                  <a:pt x="61" y="36"/>
                </a:cubicBezTo>
                <a:cubicBezTo>
                  <a:pt x="63" y="34"/>
                  <a:pt x="65" y="39"/>
                  <a:pt x="68" y="39"/>
                </a:cubicBezTo>
                <a:cubicBezTo>
                  <a:pt x="71" y="38"/>
                  <a:pt x="69" y="37"/>
                  <a:pt x="72" y="36"/>
                </a:cubicBezTo>
                <a:cubicBezTo>
                  <a:pt x="74" y="35"/>
                  <a:pt x="75" y="39"/>
                  <a:pt x="75" y="39"/>
                </a:cubicBezTo>
                <a:cubicBezTo>
                  <a:pt x="80" y="39"/>
                  <a:pt x="80" y="39"/>
                  <a:pt x="80" y="39"/>
                </a:cubicBezTo>
                <a:cubicBezTo>
                  <a:pt x="80" y="39"/>
                  <a:pt x="79" y="34"/>
                  <a:pt x="79" y="35"/>
                </a:cubicBezTo>
                <a:cubicBezTo>
                  <a:pt x="82" y="40"/>
                  <a:pt x="86" y="53"/>
                  <a:pt x="85" y="55"/>
                </a:cubicBezTo>
                <a:cubicBezTo>
                  <a:pt x="84" y="55"/>
                  <a:pt x="83" y="54"/>
                  <a:pt x="83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8"/>
                  <a:pt x="82" y="60"/>
                  <a:pt x="85" y="60"/>
                </a:cubicBezTo>
                <a:cubicBezTo>
                  <a:pt x="83" y="77"/>
                  <a:pt x="69" y="88"/>
                  <a:pt x="69" y="88"/>
                </a:cubicBezTo>
                <a:cubicBezTo>
                  <a:pt x="67" y="86"/>
                  <a:pt x="68" y="84"/>
                  <a:pt x="68" y="84"/>
                </a:cubicBezTo>
                <a:cubicBezTo>
                  <a:pt x="69" y="81"/>
                  <a:pt x="69" y="81"/>
                  <a:pt x="69" y="81"/>
                </a:cubicBezTo>
                <a:cubicBezTo>
                  <a:pt x="69" y="75"/>
                  <a:pt x="69" y="75"/>
                  <a:pt x="69" y="75"/>
                </a:cubicBezTo>
                <a:cubicBezTo>
                  <a:pt x="69" y="75"/>
                  <a:pt x="69" y="70"/>
                  <a:pt x="63" y="72"/>
                </a:cubicBezTo>
                <a:cubicBezTo>
                  <a:pt x="58" y="74"/>
                  <a:pt x="60" y="74"/>
                  <a:pt x="54" y="74"/>
                </a:cubicBezTo>
                <a:cubicBezTo>
                  <a:pt x="48" y="75"/>
                  <a:pt x="49" y="62"/>
                  <a:pt x="49" y="62"/>
                </a:cubicBezTo>
                <a:close/>
                <a:moveTo>
                  <a:pt x="64" y="22"/>
                </a:moveTo>
                <a:cubicBezTo>
                  <a:pt x="65" y="22"/>
                  <a:pt x="68" y="23"/>
                  <a:pt x="71" y="26"/>
                </a:cubicBezTo>
                <a:cubicBezTo>
                  <a:pt x="69" y="33"/>
                  <a:pt x="65" y="32"/>
                  <a:pt x="65" y="32"/>
                </a:cubicBezTo>
                <a:cubicBezTo>
                  <a:pt x="65" y="32"/>
                  <a:pt x="62" y="32"/>
                  <a:pt x="62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6" y="27"/>
                  <a:pt x="64" y="24"/>
                  <a:pt x="64" y="22"/>
                </a:cubicBezTo>
                <a:close/>
                <a:moveTo>
                  <a:pt x="36" y="21"/>
                </a:moveTo>
                <a:cubicBezTo>
                  <a:pt x="40" y="17"/>
                  <a:pt x="47" y="17"/>
                  <a:pt x="47" y="18"/>
                </a:cubicBezTo>
                <a:cubicBezTo>
                  <a:pt x="46" y="20"/>
                  <a:pt x="44" y="20"/>
                  <a:pt x="44" y="22"/>
                </a:cubicBezTo>
                <a:cubicBezTo>
                  <a:pt x="44" y="24"/>
                  <a:pt x="41" y="26"/>
                  <a:pt x="41" y="27"/>
                </a:cubicBezTo>
                <a:cubicBezTo>
                  <a:pt x="41" y="28"/>
                  <a:pt x="41" y="32"/>
                  <a:pt x="38" y="29"/>
                </a:cubicBezTo>
                <a:cubicBezTo>
                  <a:pt x="35" y="25"/>
                  <a:pt x="32" y="24"/>
                  <a:pt x="33" y="22"/>
                </a:cubicBezTo>
                <a:cubicBezTo>
                  <a:pt x="33" y="22"/>
                  <a:pt x="36" y="21"/>
                  <a:pt x="36" y="21"/>
                </a:cubicBezTo>
                <a:close/>
                <a:moveTo>
                  <a:pt x="12" y="74"/>
                </a:moveTo>
                <a:cubicBezTo>
                  <a:pt x="12" y="73"/>
                  <a:pt x="11" y="69"/>
                  <a:pt x="11" y="68"/>
                </a:cubicBezTo>
                <a:cubicBezTo>
                  <a:pt x="11" y="66"/>
                  <a:pt x="11" y="63"/>
                  <a:pt x="11" y="63"/>
                </a:cubicBezTo>
                <a:cubicBezTo>
                  <a:pt x="11" y="63"/>
                  <a:pt x="13" y="61"/>
                  <a:pt x="12" y="60"/>
                </a:cubicBezTo>
                <a:cubicBezTo>
                  <a:pt x="11" y="59"/>
                  <a:pt x="11" y="57"/>
                  <a:pt x="11" y="57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55"/>
                  <a:pt x="8" y="53"/>
                  <a:pt x="7" y="52"/>
                </a:cubicBezTo>
                <a:cubicBezTo>
                  <a:pt x="7" y="51"/>
                  <a:pt x="7" y="50"/>
                  <a:pt x="8" y="49"/>
                </a:cubicBezTo>
                <a:cubicBezTo>
                  <a:pt x="8" y="48"/>
                  <a:pt x="7" y="46"/>
                  <a:pt x="7" y="45"/>
                </a:cubicBezTo>
                <a:cubicBezTo>
                  <a:pt x="15" y="27"/>
                  <a:pt x="28" y="22"/>
                  <a:pt x="28" y="22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6" y="27"/>
                  <a:pt x="25" y="27"/>
                </a:cubicBezTo>
                <a:cubicBezTo>
                  <a:pt x="24" y="26"/>
                  <a:pt x="23" y="26"/>
                  <a:pt x="23" y="26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1" y="30"/>
                  <a:pt x="21" y="31"/>
                </a:cubicBezTo>
                <a:cubicBezTo>
                  <a:pt x="21" y="32"/>
                  <a:pt x="21" y="33"/>
                  <a:pt x="21" y="33"/>
                </a:cubicBezTo>
                <a:cubicBezTo>
                  <a:pt x="21" y="33"/>
                  <a:pt x="24" y="33"/>
                  <a:pt x="24" y="32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5" y="28"/>
                  <a:pt x="30" y="29"/>
                </a:cubicBezTo>
                <a:cubicBezTo>
                  <a:pt x="35" y="29"/>
                  <a:pt x="33" y="33"/>
                  <a:pt x="35" y="34"/>
                </a:cubicBezTo>
                <a:cubicBezTo>
                  <a:pt x="37" y="34"/>
                  <a:pt x="33" y="37"/>
                  <a:pt x="33" y="39"/>
                </a:cubicBezTo>
                <a:cubicBezTo>
                  <a:pt x="32" y="40"/>
                  <a:pt x="31" y="37"/>
                  <a:pt x="31" y="37"/>
                </a:cubicBezTo>
                <a:cubicBezTo>
                  <a:pt x="31" y="37"/>
                  <a:pt x="32" y="35"/>
                  <a:pt x="30" y="35"/>
                </a:cubicBezTo>
                <a:cubicBezTo>
                  <a:pt x="28" y="35"/>
                  <a:pt x="26" y="39"/>
                  <a:pt x="27" y="38"/>
                </a:cubicBezTo>
                <a:cubicBezTo>
                  <a:pt x="28" y="38"/>
                  <a:pt x="30" y="40"/>
                  <a:pt x="29" y="41"/>
                </a:cubicBezTo>
                <a:cubicBezTo>
                  <a:pt x="29" y="42"/>
                  <a:pt x="29" y="42"/>
                  <a:pt x="28" y="44"/>
                </a:cubicBezTo>
                <a:cubicBezTo>
                  <a:pt x="27" y="46"/>
                  <a:pt x="25" y="48"/>
                  <a:pt x="25" y="48"/>
                </a:cubicBezTo>
                <a:cubicBezTo>
                  <a:pt x="25" y="48"/>
                  <a:pt x="24" y="47"/>
                  <a:pt x="24" y="48"/>
                </a:cubicBezTo>
                <a:cubicBezTo>
                  <a:pt x="25" y="49"/>
                  <a:pt x="24" y="52"/>
                  <a:pt x="24" y="53"/>
                </a:cubicBezTo>
                <a:cubicBezTo>
                  <a:pt x="24" y="54"/>
                  <a:pt x="22" y="52"/>
                  <a:pt x="21" y="50"/>
                </a:cubicBezTo>
                <a:cubicBezTo>
                  <a:pt x="21" y="48"/>
                  <a:pt x="19" y="49"/>
                  <a:pt x="18" y="50"/>
                </a:cubicBezTo>
                <a:cubicBezTo>
                  <a:pt x="17" y="50"/>
                  <a:pt x="15" y="49"/>
                  <a:pt x="15" y="48"/>
                </a:cubicBezTo>
                <a:cubicBezTo>
                  <a:pt x="15" y="47"/>
                  <a:pt x="11" y="50"/>
                  <a:pt x="10" y="51"/>
                </a:cubicBezTo>
                <a:cubicBezTo>
                  <a:pt x="9" y="52"/>
                  <a:pt x="9" y="53"/>
                  <a:pt x="11" y="52"/>
                </a:cubicBezTo>
                <a:cubicBezTo>
                  <a:pt x="13" y="52"/>
                  <a:pt x="14" y="52"/>
                  <a:pt x="14" y="54"/>
                </a:cubicBezTo>
                <a:cubicBezTo>
                  <a:pt x="13" y="55"/>
                  <a:pt x="12" y="54"/>
                  <a:pt x="12" y="55"/>
                </a:cubicBezTo>
                <a:cubicBezTo>
                  <a:pt x="12" y="56"/>
                  <a:pt x="14" y="57"/>
                  <a:pt x="14" y="59"/>
                </a:cubicBezTo>
                <a:cubicBezTo>
                  <a:pt x="14" y="60"/>
                  <a:pt x="18" y="59"/>
                  <a:pt x="20" y="58"/>
                </a:cubicBezTo>
                <a:cubicBezTo>
                  <a:pt x="21" y="58"/>
                  <a:pt x="24" y="57"/>
                  <a:pt x="25" y="59"/>
                </a:cubicBezTo>
                <a:cubicBezTo>
                  <a:pt x="25" y="60"/>
                  <a:pt x="29" y="61"/>
                  <a:pt x="30" y="61"/>
                </a:cubicBezTo>
                <a:cubicBezTo>
                  <a:pt x="32" y="62"/>
                  <a:pt x="35" y="62"/>
                  <a:pt x="36" y="64"/>
                </a:cubicBezTo>
                <a:cubicBezTo>
                  <a:pt x="38" y="65"/>
                  <a:pt x="35" y="68"/>
                  <a:pt x="35" y="69"/>
                </a:cubicBezTo>
                <a:cubicBezTo>
                  <a:pt x="35" y="70"/>
                  <a:pt x="33" y="73"/>
                  <a:pt x="33" y="75"/>
                </a:cubicBezTo>
                <a:cubicBezTo>
                  <a:pt x="32" y="76"/>
                  <a:pt x="31" y="77"/>
                  <a:pt x="30" y="78"/>
                </a:cubicBezTo>
                <a:cubicBezTo>
                  <a:pt x="29" y="78"/>
                  <a:pt x="29" y="80"/>
                  <a:pt x="29" y="80"/>
                </a:cubicBezTo>
                <a:cubicBezTo>
                  <a:pt x="29" y="83"/>
                  <a:pt x="29" y="83"/>
                  <a:pt x="29" y="83"/>
                </a:cubicBezTo>
                <a:cubicBezTo>
                  <a:pt x="29" y="83"/>
                  <a:pt x="29" y="86"/>
                  <a:pt x="30" y="87"/>
                </a:cubicBezTo>
                <a:cubicBezTo>
                  <a:pt x="30" y="88"/>
                  <a:pt x="27" y="94"/>
                  <a:pt x="27" y="94"/>
                </a:cubicBezTo>
                <a:cubicBezTo>
                  <a:pt x="26" y="94"/>
                  <a:pt x="25" y="92"/>
                  <a:pt x="24" y="90"/>
                </a:cubicBezTo>
                <a:cubicBezTo>
                  <a:pt x="23" y="89"/>
                  <a:pt x="23" y="88"/>
                  <a:pt x="23" y="86"/>
                </a:cubicBezTo>
                <a:cubicBezTo>
                  <a:pt x="23" y="84"/>
                  <a:pt x="21" y="83"/>
                  <a:pt x="21" y="82"/>
                </a:cubicBezTo>
                <a:cubicBezTo>
                  <a:pt x="20" y="81"/>
                  <a:pt x="19" y="80"/>
                  <a:pt x="19" y="79"/>
                </a:cubicBezTo>
                <a:cubicBezTo>
                  <a:pt x="19" y="78"/>
                  <a:pt x="17" y="76"/>
                  <a:pt x="17" y="76"/>
                </a:cubicBezTo>
                <a:cubicBezTo>
                  <a:pt x="17" y="76"/>
                  <a:pt x="13" y="74"/>
                  <a:pt x="12" y="74"/>
                </a:cubicBezTo>
                <a:close/>
                <a:moveTo>
                  <a:pt x="45" y="106"/>
                </a:moveTo>
                <a:cubicBezTo>
                  <a:pt x="38" y="106"/>
                  <a:pt x="31" y="105"/>
                  <a:pt x="25" y="102"/>
                </a:cubicBezTo>
                <a:cubicBezTo>
                  <a:pt x="20" y="99"/>
                  <a:pt x="20" y="99"/>
                  <a:pt x="20" y="99"/>
                </a:cubicBezTo>
                <a:cubicBezTo>
                  <a:pt x="18" y="98"/>
                  <a:pt x="17" y="98"/>
                  <a:pt x="16" y="97"/>
                </a:cubicBezTo>
                <a:cubicBezTo>
                  <a:pt x="18" y="93"/>
                  <a:pt x="18" y="93"/>
                  <a:pt x="18" y="93"/>
                </a:cubicBezTo>
                <a:cubicBezTo>
                  <a:pt x="25" y="99"/>
                  <a:pt x="35" y="102"/>
                  <a:pt x="45" y="102"/>
                </a:cubicBezTo>
                <a:cubicBezTo>
                  <a:pt x="70" y="102"/>
                  <a:pt x="91" y="82"/>
                  <a:pt x="91" y="57"/>
                </a:cubicBezTo>
                <a:cubicBezTo>
                  <a:pt x="91" y="38"/>
                  <a:pt x="79" y="21"/>
                  <a:pt x="62" y="14"/>
                </a:cubicBezTo>
                <a:cubicBezTo>
                  <a:pt x="64" y="11"/>
                  <a:pt x="64" y="11"/>
                  <a:pt x="64" y="11"/>
                </a:cubicBezTo>
                <a:cubicBezTo>
                  <a:pt x="66" y="12"/>
                  <a:pt x="68" y="13"/>
                  <a:pt x="68" y="13"/>
                </a:cubicBezTo>
                <a:cubicBezTo>
                  <a:pt x="68" y="13"/>
                  <a:pt x="72" y="15"/>
                  <a:pt x="74" y="17"/>
                </a:cubicBezTo>
                <a:cubicBezTo>
                  <a:pt x="87" y="25"/>
                  <a:pt x="95" y="40"/>
                  <a:pt x="95" y="56"/>
                </a:cubicBezTo>
                <a:cubicBezTo>
                  <a:pt x="95" y="83"/>
                  <a:pt x="72" y="106"/>
                  <a:pt x="45" y="10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1" name="タイトル 1">
            <a:extLst>
              <a:ext uri="{FF2B5EF4-FFF2-40B4-BE49-F238E27FC236}">
                <a16:creationId xmlns:a16="http://schemas.microsoft.com/office/drawing/2014/main" id="{11C54ACB-45CA-FC96-1721-98ED819AC151}"/>
              </a:ext>
            </a:extLst>
          </p:cNvPr>
          <p:cNvSpPr txBox="1">
            <a:spLocks/>
          </p:cNvSpPr>
          <p:nvPr/>
        </p:nvSpPr>
        <p:spPr>
          <a:xfrm>
            <a:off x="-3881" y="125953"/>
            <a:ext cx="11517312" cy="66675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200" dirty="0">
                <a:solidFill>
                  <a:schemeClr val="tx1">
                    <a:lumMod val="75000"/>
                  </a:schemeClr>
                </a:solidFill>
              </a:rPr>
              <a:t>┃</a:t>
            </a:r>
            <a:r>
              <a:rPr lang="en-US" altLang="ja-JP" sz="3200" dirty="0">
                <a:solidFill>
                  <a:schemeClr val="tx1">
                    <a:lumMod val="75000"/>
                  </a:schemeClr>
                </a:solidFill>
              </a:rPr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3621076113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ユーザー定義 7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44546A"/>
      </a:accent2>
      <a:accent3>
        <a:srgbClr val="FFD965"/>
      </a:accent3>
      <a:accent4>
        <a:srgbClr val="FFC000"/>
      </a:accent4>
      <a:accent5>
        <a:srgbClr val="9CC3E5"/>
      </a:accent5>
      <a:accent6>
        <a:srgbClr val="A8D08D"/>
      </a:accent6>
      <a:hlink>
        <a:srgbClr val="70AD47"/>
      </a:hlink>
      <a:folHlink>
        <a:srgbClr val="F4B183"/>
      </a:folHlink>
    </a:clrScheme>
    <a:fontScheme name="ユーザー定義 10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3175">
          <a:solidFill>
            <a:schemeClr val="tx1"/>
          </a:solidFill>
          <a:prstDash val="solid"/>
        </a:ln>
      </a:spPr>
      <a:bodyPr rtlCol="0" anchor="ctr"/>
      <a:lstStyle>
        <a:defPPr algn="ctr">
          <a:defRPr kumimoji="1" sz="10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 cmpd="dbl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TM02900769[[fn=レトロスペクト]]</Template>
  <TotalTime>43354</TotalTime>
  <Words>362</Words>
  <Application>Microsoft Office PowerPoint</Application>
  <PresentationFormat>Widescreen</PresentationFormat>
  <Paragraphs>58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メイリオ</vt:lpstr>
      <vt:lpstr>游ゴシック</vt:lpstr>
      <vt:lpstr>Calibri</vt:lpstr>
      <vt:lpstr>Helvetica Light</vt:lpstr>
      <vt:lpstr>Segoe UI</vt:lpstr>
      <vt:lpstr>レトロスペクト</vt:lpstr>
      <vt:lpstr>Poka-yoke interlock system for ASAHIKASEI Made for ASAHIKASEI PLASTICS (THAILAND) CO.,LTD.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BOY TOMAS</cp:lastModifiedBy>
  <cp:revision>392</cp:revision>
  <cp:lastPrinted>2023-10-26T07:44:54Z</cp:lastPrinted>
  <dcterms:created xsi:type="dcterms:W3CDTF">2018-07-06T03:47:07Z</dcterms:created>
  <dcterms:modified xsi:type="dcterms:W3CDTF">2024-01-05T07:11:50Z</dcterms:modified>
</cp:coreProperties>
</file>